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9" autoAdjust="0"/>
  </p:normalViewPr>
  <p:slideViewPr>
    <p:cSldViewPr snapToGrid="0">
      <p:cViewPr>
        <p:scale>
          <a:sx n="80" d="100"/>
          <a:sy n="80" d="100"/>
        </p:scale>
        <p:origin x="682" y="-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F784D-2DC0-4CC4-8266-00151DC6DFCD}" type="datetimeFigureOut">
              <a:rPr lang="sv-SE" smtClean="0"/>
              <a:t>2022-11-08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D6529-3A01-4F25-81C4-8CE26008AAC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3139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D6529-3A01-4F25-81C4-8CE26008AAC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7902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68E930-56D0-40E1-9C03-D9018B693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AB1D2B4-CAA6-4338-B9DA-36C1FF02C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59DFA5-42A5-4665-BAAD-CAFE0294D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640D-FABE-4BFD-8690-519FAF04ED3E}" type="datetimeFigureOut">
              <a:rPr lang="sv-SE" smtClean="0"/>
              <a:t>2022-11-08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9503B12-5BF9-4C61-B293-E3F7E9F83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AD6B01C-8749-4795-B8D3-2D1155D30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3FCC4-C397-48EA-BF08-E57E06E039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5757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340C65-EFB1-4AE9-A98C-124A7B55E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4A8D758-92D0-4E51-B94C-42F8FF3577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C20E01-832D-44D7-AF0D-6E53B7A2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640D-FABE-4BFD-8690-519FAF04ED3E}" type="datetimeFigureOut">
              <a:rPr lang="sv-SE" smtClean="0"/>
              <a:t>2022-11-08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6B1C1E-B4DE-43C2-89B0-D30F3BC7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047C031-9707-4895-B09A-3B59B5456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3FCC4-C397-48EA-BF08-E57E06E039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8436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F0B1021-B37E-417E-A58A-315246ADE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45516CB-CB68-4D4A-AAB0-15DB0A748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428BB49-09A3-4BD1-9CD9-4CFD2429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640D-FABE-4BFD-8690-519FAF04ED3E}" type="datetimeFigureOut">
              <a:rPr lang="sv-SE" smtClean="0"/>
              <a:t>2022-11-08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25081AA-30B8-40A0-881B-E868DCD9B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8AC2BB0-3A71-4EC7-9FFC-F69C013A2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3FCC4-C397-48EA-BF08-E57E06E039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619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13EDC0-3289-4100-B1E2-AED25B62E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EE3A62-405C-4924-B694-E068793BB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CF49096-E6E0-452C-A0DE-CEE53ADCC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640D-FABE-4BFD-8690-519FAF04ED3E}" type="datetimeFigureOut">
              <a:rPr lang="sv-SE" smtClean="0"/>
              <a:t>2022-11-08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0591B6-2201-4065-8998-2C2E84393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EF61506-69CD-42DE-9114-C05AD5A2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3FCC4-C397-48EA-BF08-E57E06E039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467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308F0A-F42E-4A39-A2BC-FCB467BBA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6C9A081-F061-493E-9DC9-F5EA099B8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6A04260-45A6-42D7-9814-330BA2A1A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640D-FABE-4BFD-8690-519FAF04ED3E}" type="datetimeFigureOut">
              <a:rPr lang="sv-SE" smtClean="0"/>
              <a:t>2022-11-08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53B5BBE-21BC-4B39-98B1-058A6DC50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74F31A8-442E-48C9-B996-4CC149C6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3FCC4-C397-48EA-BF08-E57E06E039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4130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DD477F-878F-4B2D-8F01-A8DAFDC4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AE6EF4E-4C33-4A27-9694-ABCE4FA69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DDE884B-AF7C-45A2-83C4-A4409D5DF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EC915D8-E0CC-4008-9672-6CAC5CEA9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640D-FABE-4BFD-8690-519FAF04ED3E}" type="datetimeFigureOut">
              <a:rPr lang="sv-SE" smtClean="0"/>
              <a:t>2022-11-08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E27AFA9-1DCB-4132-8E5B-4E6D9EAD7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CD520C6-A3D8-48E6-974B-E26BF6A7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3FCC4-C397-48EA-BF08-E57E06E039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953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AE9C05-0947-4AD8-A5CC-B0A6B66C7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FDBA0BD-F48E-4FC4-B237-454A7F036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3A6B45D-44C7-4F75-A330-7064E3C3D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3DF4452-DF71-43C8-8F01-4529477B4A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C98983C-8788-41B6-B7D5-4AD0CDD473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EE93D82-2776-4B41-AE8B-8F5F3098E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640D-FABE-4BFD-8690-519FAF04ED3E}" type="datetimeFigureOut">
              <a:rPr lang="sv-SE" smtClean="0"/>
              <a:t>2022-11-08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DC0D0D8-E9D8-40B0-B18A-9158D2960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52256FB-DC24-4F41-9506-FEC949953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3FCC4-C397-48EA-BF08-E57E06E039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8610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47B658-2F51-469A-A5A8-9B0784D06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C56F037-771D-4E15-BCD0-A3FEF2644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640D-FABE-4BFD-8690-519FAF04ED3E}" type="datetimeFigureOut">
              <a:rPr lang="sv-SE" smtClean="0"/>
              <a:t>2022-11-08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D427765-EED2-4E08-B6D6-5DDD7F144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1771532-08D1-4BB2-8B61-93D5C673B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3FCC4-C397-48EA-BF08-E57E06E039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875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24E597E-BE28-4881-9225-CAB59074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640D-FABE-4BFD-8690-519FAF04ED3E}" type="datetimeFigureOut">
              <a:rPr lang="sv-SE" smtClean="0"/>
              <a:t>2022-11-08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EC6BFC0-5122-4E08-B08B-3AD1E7005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AD922DE-F656-442F-BBDA-B85F88C72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3FCC4-C397-48EA-BF08-E57E06E039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272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387B0E-161E-4785-BBE2-B3F0CAF48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A6B82E1-0BE0-433F-AC44-FAEB7747A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8F31073-570A-44C9-919E-8113C7468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67F1014-7082-4254-BC98-504288FBA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640D-FABE-4BFD-8690-519FAF04ED3E}" type="datetimeFigureOut">
              <a:rPr lang="sv-SE" smtClean="0"/>
              <a:t>2022-11-08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D0719B8-7E05-48C1-829B-ADF6E1958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719D83B-89B4-4B27-BEBB-2F7656EBF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3FCC4-C397-48EA-BF08-E57E06E039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3875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EE7D5E-89C2-4D4F-A83A-30EBC1BE8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5C7FDBE-C8A8-4FD3-B0DF-0875BF1D14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06F6D29-7327-4ECB-A16F-8CF1C0DAD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8130F42-6760-4812-A949-7B9567445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640D-FABE-4BFD-8690-519FAF04ED3E}" type="datetimeFigureOut">
              <a:rPr lang="sv-SE" smtClean="0"/>
              <a:t>2022-11-08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9533F0A-7C54-43E2-BFF1-C0006C5CC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572EB87-D028-479E-A7E3-00FBCB9FA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3FCC4-C397-48EA-BF08-E57E06E039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578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CA10401-930E-4821-9666-CF54F7842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C4FD113-D24E-47CA-9D90-80FA2A17A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1ABD9AD-15C7-40F1-AEA8-B2F018FF8E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F640D-FABE-4BFD-8690-519FAF04ED3E}" type="datetimeFigureOut">
              <a:rPr lang="sv-SE" smtClean="0"/>
              <a:t>2022-11-08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B054DA-C85F-4942-A785-6E890B664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A399EC-9C60-4DB6-81C6-1CF0B97B97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3FCC4-C397-48EA-BF08-E57E06E039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62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1.tm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" descr="Trafiksituationen NKT Karlskrona IMG_8029jpg  Paint">
            <a:extLst>
              <a:ext uri="{FF2B5EF4-FFF2-40B4-BE49-F238E27FC236}">
                <a16:creationId xmlns:a16="http://schemas.microsoft.com/office/drawing/2014/main" id="{D1A07862-CEAA-4967-841D-AB801F12A4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49" y="2364655"/>
            <a:ext cx="11969496" cy="395782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89D9ABB4-46AA-41D5-99E9-33841845B3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557" y="5498076"/>
            <a:ext cx="146304" cy="146304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C505A532-CFF5-4C6A-B8F7-BE7558E2E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925" y="5894255"/>
            <a:ext cx="146304" cy="146304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C339C0CB-CDA8-470E-B3A6-7D5EBEB9B0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86" y="5188040"/>
            <a:ext cx="130874" cy="130874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5919000D-AC38-4EB9-A56F-1620C82803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207" y="5057166"/>
            <a:ext cx="130874" cy="130874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E4F07DE6-129D-4B8D-9CDE-F35331C7F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04217"/>
            <a:ext cx="130874" cy="130874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198D5AD5-67B1-4399-9C93-B18CCBA9E9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989" y="4547369"/>
            <a:ext cx="130874" cy="130874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BC5AA044-8025-42B4-93A7-C19F7676DB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5" y="4391868"/>
            <a:ext cx="130874" cy="130874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F26045A8-88E2-4508-B6EB-4787417617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19" y="5746051"/>
            <a:ext cx="130874" cy="130874"/>
          </a:xfrm>
          <a:prstGeom prst="rect">
            <a:avLst/>
          </a:prstGeom>
        </p:spPr>
      </p:pic>
      <p:pic>
        <p:nvPicPr>
          <p:cNvPr id="21" name="Bildobjekt 2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0C0AEE2-2424-4EFA-BAA1-3A5182B8C2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525" y="5132793"/>
            <a:ext cx="190500" cy="89535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253DD679-BAE2-4835-952A-053787CE74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86" y="4604593"/>
            <a:ext cx="130874" cy="130874"/>
          </a:xfrm>
          <a:prstGeom prst="rect">
            <a:avLst/>
          </a:prstGeom>
        </p:spPr>
      </p:pic>
      <p:sp>
        <p:nvSpPr>
          <p:cNvPr id="5" name="Frihandsfigur: Form 4">
            <a:extLst>
              <a:ext uri="{FF2B5EF4-FFF2-40B4-BE49-F238E27FC236}">
                <a16:creationId xmlns:a16="http://schemas.microsoft.com/office/drawing/2014/main" id="{41EC4ACE-D625-4BD6-97B3-50C1BC4F2FBC}"/>
              </a:ext>
            </a:extLst>
          </p:cNvPr>
          <p:cNvSpPr/>
          <p:nvPr/>
        </p:nvSpPr>
        <p:spPr>
          <a:xfrm>
            <a:off x="268605" y="4537710"/>
            <a:ext cx="1804035" cy="887730"/>
          </a:xfrm>
          <a:custGeom>
            <a:avLst/>
            <a:gdLst>
              <a:gd name="connsiteX0" fmla="*/ 0 w 1804035"/>
              <a:gd name="connsiteY0" fmla="*/ 887730 h 887730"/>
              <a:gd name="connsiteX1" fmla="*/ 9525 w 1804035"/>
              <a:gd name="connsiteY1" fmla="*/ 885825 h 887730"/>
              <a:gd name="connsiteX2" fmla="*/ 15240 w 1804035"/>
              <a:gd name="connsiteY2" fmla="*/ 883920 h 887730"/>
              <a:gd name="connsiteX3" fmla="*/ 34290 w 1804035"/>
              <a:gd name="connsiteY3" fmla="*/ 878205 h 887730"/>
              <a:gd name="connsiteX4" fmla="*/ 40005 w 1804035"/>
              <a:gd name="connsiteY4" fmla="*/ 876300 h 887730"/>
              <a:gd name="connsiteX5" fmla="*/ 51435 w 1804035"/>
              <a:gd name="connsiteY5" fmla="*/ 870585 h 887730"/>
              <a:gd name="connsiteX6" fmla="*/ 60960 w 1804035"/>
              <a:gd name="connsiteY6" fmla="*/ 868680 h 887730"/>
              <a:gd name="connsiteX7" fmla="*/ 78105 w 1804035"/>
              <a:gd name="connsiteY7" fmla="*/ 862965 h 887730"/>
              <a:gd name="connsiteX8" fmla="*/ 83820 w 1804035"/>
              <a:gd name="connsiteY8" fmla="*/ 861060 h 887730"/>
              <a:gd name="connsiteX9" fmla="*/ 104775 w 1804035"/>
              <a:gd name="connsiteY9" fmla="*/ 855345 h 887730"/>
              <a:gd name="connsiteX10" fmla="*/ 133350 w 1804035"/>
              <a:gd name="connsiteY10" fmla="*/ 845820 h 887730"/>
              <a:gd name="connsiteX11" fmla="*/ 139065 w 1804035"/>
              <a:gd name="connsiteY11" fmla="*/ 843915 h 887730"/>
              <a:gd name="connsiteX12" fmla="*/ 144780 w 1804035"/>
              <a:gd name="connsiteY12" fmla="*/ 842010 h 887730"/>
              <a:gd name="connsiteX13" fmla="*/ 160020 w 1804035"/>
              <a:gd name="connsiteY13" fmla="*/ 838200 h 887730"/>
              <a:gd name="connsiteX14" fmla="*/ 165735 w 1804035"/>
              <a:gd name="connsiteY14" fmla="*/ 836295 h 887730"/>
              <a:gd name="connsiteX15" fmla="*/ 175260 w 1804035"/>
              <a:gd name="connsiteY15" fmla="*/ 834390 h 887730"/>
              <a:gd name="connsiteX16" fmla="*/ 186690 w 1804035"/>
              <a:gd name="connsiteY16" fmla="*/ 830580 h 887730"/>
              <a:gd name="connsiteX17" fmla="*/ 192405 w 1804035"/>
              <a:gd name="connsiteY17" fmla="*/ 828675 h 887730"/>
              <a:gd name="connsiteX18" fmla="*/ 213360 w 1804035"/>
              <a:gd name="connsiteY18" fmla="*/ 824865 h 887730"/>
              <a:gd name="connsiteX19" fmla="*/ 219075 w 1804035"/>
              <a:gd name="connsiteY19" fmla="*/ 822960 h 887730"/>
              <a:gd name="connsiteX20" fmla="*/ 234315 w 1804035"/>
              <a:gd name="connsiteY20" fmla="*/ 819150 h 887730"/>
              <a:gd name="connsiteX21" fmla="*/ 240030 w 1804035"/>
              <a:gd name="connsiteY21" fmla="*/ 817245 h 887730"/>
              <a:gd name="connsiteX22" fmla="*/ 255270 w 1804035"/>
              <a:gd name="connsiteY22" fmla="*/ 811530 h 887730"/>
              <a:gd name="connsiteX23" fmla="*/ 299085 w 1804035"/>
              <a:gd name="connsiteY23" fmla="*/ 805815 h 887730"/>
              <a:gd name="connsiteX24" fmla="*/ 304800 w 1804035"/>
              <a:gd name="connsiteY24" fmla="*/ 803910 h 887730"/>
              <a:gd name="connsiteX25" fmla="*/ 312420 w 1804035"/>
              <a:gd name="connsiteY25" fmla="*/ 802005 h 887730"/>
              <a:gd name="connsiteX26" fmla="*/ 323850 w 1804035"/>
              <a:gd name="connsiteY26" fmla="*/ 796290 h 887730"/>
              <a:gd name="connsiteX27" fmla="*/ 329565 w 1804035"/>
              <a:gd name="connsiteY27" fmla="*/ 792480 h 887730"/>
              <a:gd name="connsiteX28" fmla="*/ 335280 w 1804035"/>
              <a:gd name="connsiteY28" fmla="*/ 790575 h 887730"/>
              <a:gd name="connsiteX29" fmla="*/ 346710 w 1804035"/>
              <a:gd name="connsiteY29" fmla="*/ 782955 h 887730"/>
              <a:gd name="connsiteX30" fmla="*/ 358140 w 1804035"/>
              <a:gd name="connsiteY30" fmla="*/ 779145 h 887730"/>
              <a:gd name="connsiteX31" fmla="*/ 363855 w 1804035"/>
              <a:gd name="connsiteY31" fmla="*/ 775335 h 887730"/>
              <a:gd name="connsiteX32" fmla="*/ 382905 w 1804035"/>
              <a:gd name="connsiteY32" fmla="*/ 769620 h 887730"/>
              <a:gd name="connsiteX33" fmla="*/ 388620 w 1804035"/>
              <a:gd name="connsiteY33" fmla="*/ 767715 h 887730"/>
              <a:gd name="connsiteX34" fmla="*/ 396240 w 1804035"/>
              <a:gd name="connsiteY34" fmla="*/ 765810 h 887730"/>
              <a:gd name="connsiteX35" fmla="*/ 407670 w 1804035"/>
              <a:gd name="connsiteY35" fmla="*/ 762000 h 887730"/>
              <a:gd name="connsiteX36" fmla="*/ 419100 w 1804035"/>
              <a:gd name="connsiteY36" fmla="*/ 758190 h 887730"/>
              <a:gd name="connsiteX37" fmla="*/ 424815 w 1804035"/>
              <a:gd name="connsiteY37" fmla="*/ 756285 h 887730"/>
              <a:gd name="connsiteX38" fmla="*/ 434340 w 1804035"/>
              <a:gd name="connsiteY38" fmla="*/ 754380 h 887730"/>
              <a:gd name="connsiteX39" fmla="*/ 451485 w 1804035"/>
              <a:gd name="connsiteY39" fmla="*/ 748665 h 887730"/>
              <a:gd name="connsiteX40" fmla="*/ 457200 w 1804035"/>
              <a:gd name="connsiteY40" fmla="*/ 746760 h 887730"/>
              <a:gd name="connsiteX41" fmla="*/ 462915 w 1804035"/>
              <a:gd name="connsiteY41" fmla="*/ 742950 h 887730"/>
              <a:gd name="connsiteX42" fmla="*/ 476250 w 1804035"/>
              <a:gd name="connsiteY42" fmla="*/ 741045 h 887730"/>
              <a:gd name="connsiteX43" fmla="*/ 493395 w 1804035"/>
              <a:gd name="connsiteY43" fmla="*/ 733425 h 887730"/>
              <a:gd name="connsiteX44" fmla="*/ 499110 w 1804035"/>
              <a:gd name="connsiteY44" fmla="*/ 731520 h 887730"/>
              <a:gd name="connsiteX45" fmla="*/ 504825 w 1804035"/>
              <a:gd name="connsiteY45" fmla="*/ 727710 h 887730"/>
              <a:gd name="connsiteX46" fmla="*/ 535305 w 1804035"/>
              <a:gd name="connsiteY46" fmla="*/ 721995 h 887730"/>
              <a:gd name="connsiteX47" fmla="*/ 581025 w 1804035"/>
              <a:gd name="connsiteY47" fmla="*/ 706755 h 887730"/>
              <a:gd name="connsiteX48" fmla="*/ 598170 w 1804035"/>
              <a:gd name="connsiteY48" fmla="*/ 701040 h 887730"/>
              <a:gd name="connsiteX49" fmla="*/ 603885 w 1804035"/>
              <a:gd name="connsiteY49" fmla="*/ 699135 h 887730"/>
              <a:gd name="connsiteX50" fmla="*/ 622935 w 1804035"/>
              <a:gd name="connsiteY50" fmla="*/ 693420 h 887730"/>
              <a:gd name="connsiteX51" fmla="*/ 628650 w 1804035"/>
              <a:gd name="connsiteY51" fmla="*/ 691515 h 887730"/>
              <a:gd name="connsiteX52" fmla="*/ 640080 w 1804035"/>
              <a:gd name="connsiteY52" fmla="*/ 685800 h 887730"/>
              <a:gd name="connsiteX53" fmla="*/ 645795 w 1804035"/>
              <a:gd name="connsiteY53" fmla="*/ 681990 h 887730"/>
              <a:gd name="connsiteX54" fmla="*/ 651510 w 1804035"/>
              <a:gd name="connsiteY54" fmla="*/ 680085 h 887730"/>
              <a:gd name="connsiteX55" fmla="*/ 668655 w 1804035"/>
              <a:gd name="connsiteY55" fmla="*/ 672465 h 887730"/>
              <a:gd name="connsiteX56" fmla="*/ 676275 w 1804035"/>
              <a:gd name="connsiteY56" fmla="*/ 670560 h 887730"/>
              <a:gd name="connsiteX57" fmla="*/ 681990 w 1804035"/>
              <a:gd name="connsiteY57" fmla="*/ 668655 h 887730"/>
              <a:gd name="connsiteX58" fmla="*/ 706755 w 1804035"/>
              <a:gd name="connsiteY58" fmla="*/ 664845 h 887730"/>
              <a:gd name="connsiteX59" fmla="*/ 723900 w 1804035"/>
              <a:gd name="connsiteY59" fmla="*/ 659130 h 887730"/>
              <a:gd name="connsiteX60" fmla="*/ 729615 w 1804035"/>
              <a:gd name="connsiteY60" fmla="*/ 657225 h 887730"/>
              <a:gd name="connsiteX61" fmla="*/ 735330 w 1804035"/>
              <a:gd name="connsiteY61" fmla="*/ 653415 h 887730"/>
              <a:gd name="connsiteX62" fmla="*/ 748665 w 1804035"/>
              <a:gd name="connsiteY62" fmla="*/ 649605 h 887730"/>
              <a:gd name="connsiteX63" fmla="*/ 754380 w 1804035"/>
              <a:gd name="connsiteY63" fmla="*/ 647700 h 887730"/>
              <a:gd name="connsiteX64" fmla="*/ 762000 w 1804035"/>
              <a:gd name="connsiteY64" fmla="*/ 645795 h 887730"/>
              <a:gd name="connsiteX65" fmla="*/ 775335 w 1804035"/>
              <a:gd name="connsiteY65" fmla="*/ 641985 h 887730"/>
              <a:gd name="connsiteX66" fmla="*/ 796290 w 1804035"/>
              <a:gd name="connsiteY66" fmla="*/ 640080 h 887730"/>
              <a:gd name="connsiteX67" fmla="*/ 807720 w 1804035"/>
              <a:gd name="connsiteY67" fmla="*/ 636270 h 887730"/>
              <a:gd name="connsiteX68" fmla="*/ 824865 w 1804035"/>
              <a:gd name="connsiteY68" fmla="*/ 628650 h 887730"/>
              <a:gd name="connsiteX69" fmla="*/ 832485 w 1804035"/>
              <a:gd name="connsiteY69" fmla="*/ 626745 h 887730"/>
              <a:gd name="connsiteX70" fmla="*/ 843915 w 1804035"/>
              <a:gd name="connsiteY70" fmla="*/ 622935 h 887730"/>
              <a:gd name="connsiteX71" fmla="*/ 849630 w 1804035"/>
              <a:gd name="connsiteY71" fmla="*/ 621030 h 887730"/>
              <a:gd name="connsiteX72" fmla="*/ 857250 w 1804035"/>
              <a:gd name="connsiteY72" fmla="*/ 619125 h 887730"/>
              <a:gd name="connsiteX73" fmla="*/ 878205 w 1804035"/>
              <a:gd name="connsiteY73" fmla="*/ 613410 h 887730"/>
              <a:gd name="connsiteX74" fmla="*/ 883920 w 1804035"/>
              <a:gd name="connsiteY74" fmla="*/ 609600 h 887730"/>
              <a:gd name="connsiteX75" fmla="*/ 891540 w 1804035"/>
              <a:gd name="connsiteY75" fmla="*/ 607695 h 887730"/>
              <a:gd name="connsiteX76" fmla="*/ 897255 w 1804035"/>
              <a:gd name="connsiteY76" fmla="*/ 605790 h 887730"/>
              <a:gd name="connsiteX77" fmla="*/ 922020 w 1804035"/>
              <a:gd name="connsiteY77" fmla="*/ 600075 h 887730"/>
              <a:gd name="connsiteX78" fmla="*/ 941070 w 1804035"/>
              <a:gd name="connsiteY78" fmla="*/ 594360 h 887730"/>
              <a:gd name="connsiteX79" fmla="*/ 958215 w 1804035"/>
              <a:gd name="connsiteY79" fmla="*/ 590550 h 887730"/>
              <a:gd name="connsiteX80" fmla="*/ 969645 w 1804035"/>
              <a:gd name="connsiteY80" fmla="*/ 586740 h 887730"/>
              <a:gd name="connsiteX81" fmla="*/ 975360 w 1804035"/>
              <a:gd name="connsiteY81" fmla="*/ 584835 h 887730"/>
              <a:gd name="connsiteX82" fmla="*/ 981075 w 1804035"/>
              <a:gd name="connsiteY82" fmla="*/ 581025 h 887730"/>
              <a:gd name="connsiteX83" fmla="*/ 996315 w 1804035"/>
              <a:gd name="connsiteY83" fmla="*/ 577215 h 887730"/>
              <a:gd name="connsiteX84" fmla="*/ 1003935 w 1804035"/>
              <a:gd name="connsiteY84" fmla="*/ 575310 h 887730"/>
              <a:gd name="connsiteX85" fmla="*/ 1011555 w 1804035"/>
              <a:gd name="connsiteY85" fmla="*/ 573405 h 887730"/>
              <a:gd name="connsiteX86" fmla="*/ 1017270 w 1804035"/>
              <a:gd name="connsiteY86" fmla="*/ 571500 h 887730"/>
              <a:gd name="connsiteX87" fmla="*/ 1021080 w 1804035"/>
              <a:gd name="connsiteY87" fmla="*/ 565785 h 887730"/>
              <a:gd name="connsiteX88" fmla="*/ 1042035 w 1804035"/>
              <a:gd name="connsiteY88" fmla="*/ 560070 h 887730"/>
              <a:gd name="connsiteX89" fmla="*/ 1059180 w 1804035"/>
              <a:gd name="connsiteY89" fmla="*/ 554355 h 887730"/>
              <a:gd name="connsiteX90" fmla="*/ 1087755 w 1804035"/>
              <a:gd name="connsiteY90" fmla="*/ 544830 h 887730"/>
              <a:gd name="connsiteX91" fmla="*/ 1099185 w 1804035"/>
              <a:gd name="connsiteY91" fmla="*/ 541020 h 887730"/>
              <a:gd name="connsiteX92" fmla="*/ 1104900 w 1804035"/>
              <a:gd name="connsiteY92" fmla="*/ 539115 h 887730"/>
              <a:gd name="connsiteX93" fmla="*/ 1120140 w 1804035"/>
              <a:gd name="connsiteY93" fmla="*/ 537210 h 887730"/>
              <a:gd name="connsiteX94" fmla="*/ 1125855 w 1804035"/>
              <a:gd name="connsiteY94" fmla="*/ 535305 h 887730"/>
              <a:gd name="connsiteX95" fmla="*/ 1141095 w 1804035"/>
              <a:gd name="connsiteY95" fmla="*/ 533400 h 887730"/>
              <a:gd name="connsiteX96" fmla="*/ 1146810 w 1804035"/>
              <a:gd name="connsiteY96" fmla="*/ 529590 h 887730"/>
              <a:gd name="connsiteX97" fmla="*/ 1156335 w 1804035"/>
              <a:gd name="connsiteY97" fmla="*/ 527685 h 887730"/>
              <a:gd name="connsiteX98" fmla="*/ 1163955 w 1804035"/>
              <a:gd name="connsiteY98" fmla="*/ 525780 h 887730"/>
              <a:gd name="connsiteX99" fmla="*/ 1179195 w 1804035"/>
              <a:gd name="connsiteY99" fmla="*/ 523875 h 887730"/>
              <a:gd name="connsiteX100" fmla="*/ 1188720 w 1804035"/>
              <a:gd name="connsiteY100" fmla="*/ 521970 h 887730"/>
              <a:gd name="connsiteX101" fmla="*/ 1211580 w 1804035"/>
              <a:gd name="connsiteY101" fmla="*/ 518160 h 887730"/>
              <a:gd name="connsiteX102" fmla="*/ 1228725 w 1804035"/>
              <a:gd name="connsiteY102" fmla="*/ 514350 h 887730"/>
              <a:gd name="connsiteX103" fmla="*/ 1240155 w 1804035"/>
              <a:gd name="connsiteY103" fmla="*/ 510540 h 887730"/>
              <a:gd name="connsiteX104" fmla="*/ 1268730 w 1804035"/>
              <a:gd name="connsiteY104" fmla="*/ 506730 h 887730"/>
              <a:gd name="connsiteX105" fmla="*/ 1287780 w 1804035"/>
              <a:gd name="connsiteY105" fmla="*/ 504825 h 887730"/>
              <a:gd name="connsiteX106" fmla="*/ 1299210 w 1804035"/>
              <a:gd name="connsiteY106" fmla="*/ 501015 h 887730"/>
              <a:gd name="connsiteX107" fmla="*/ 1320165 w 1804035"/>
              <a:gd name="connsiteY107" fmla="*/ 497205 h 887730"/>
              <a:gd name="connsiteX108" fmla="*/ 1325880 w 1804035"/>
              <a:gd name="connsiteY108" fmla="*/ 495300 h 887730"/>
              <a:gd name="connsiteX109" fmla="*/ 1335405 w 1804035"/>
              <a:gd name="connsiteY109" fmla="*/ 493395 h 887730"/>
              <a:gd name="connsiteX110" fmla="*/ 1341120 w 1804035"/>
              <a:gd name="connsiteY110" fmla="*/ 491490 h 887730"/>
              <a:gd name="connsiteX111" fmla="*/ 1348740 w 1804035"/>
              <a:gd name="connsiteY111" fmla="*/ 489585 h 887730"/>
              <a:gd name="connsiteX112" fmla="*/ 1360170 w 1804035"/>
              <a:gd name="connsiteY112" fmla="*/ 485775 h 887730"/>
              <a:gd name="connsiteX113" fmla="*/ 1371600 w 1804035"/>
              <a:gd name="connsiteY113" fmla="*/ 481965 h 887730"/>
              <a:gd name="connsiteX114" fmla="*/ 1377315 w 1804035"/>
              <a:gd name="connsiteY114" fmla="*/ 480060 h 887730"/>
              <a:gd name="connsiteX115" fmla="*/ 1383030 w 1804035"/>
              <a:gd name="connsiteY115" fmla="*/ 478155 h 887730"/>
              <a:gd name="connsiteX116" fmla="*/ 1392555 w 1804035"/>
              <a:gd name="connsiteY116" fmla="*/ 476250 h 887730"/>
              <a:gd name="connsiteX117" fmla="*/ 1411605 w 1804035"/>
              <a:gd name="connsiteY117" fmla="*/ 472440 h 887730"/>
              <a:gd name="connsiteX118" fmla="*/ 1436370 w 1804035"/>
              <a:gd name="connsiteY118" fmla="*/ 470535 h 887730"/>
              <a:gd name="connsiteX119" fmla="*/ 1478280 w 1804035"/>
              <a:gd name="connsiteY119" fmla="*/ 466725 h 887730"/>
              <a:gd name="connsiteX120" fmla="*/ 1508760 w 1804035"/>
              <a:gd name="connsiteY120" fmla="*/ 464820 h 887730"/>
              <a:gd name="connsiteX121" fmla="*/ 1514475 w 1804035"/>
              <a:gd name="connsiteY121" fmla="*/ 462915 h 887730"/>
              <a:gd name="connsiteX122" fmla="*/ 1604010 w 1804035"/>
              <a:gd name="connsiteY122" fmla="*/ 459105 h 887730"/>
              <a:gd name="connsiteX123" fmla="*/ 1640205 w 1804035"/>
              <a:gd name="connsiteY123" fmla="*/ 453390 h 887730"/>
              <a:gd name="connsiteX124" fmla="*/ 1645920 w 1804035"/>
              <a:gd name="connsiteY124" fmla="*/ 451485 h 887730"/>
              <a:gd name="connsiteX125" fmla="*/ 1653540 w 1804035"/>
              <a:gd name="connsiteY125" fmla="*/ 449580 h 887730"/>
              <a:gd name="connsiteX126" fmla="*/ 1678305 w 1804035"/>
              <a:gd name="connsiteY126" fmla="*/ 441960 h 887730"/>
              <a:gd name="connsiteX127" fmla="*/ 1718310 w 1804035"/>
              <a:gd name="connsiteY127" fmla="*/ 438150 h 887730"/>
              <a:gd name="connsiteX128" fmla="*/ 1731645 w 1804035"/>
              <a:gd name="connsiteY128" fmla="*/ 434340 h 887730"/>
              <a:gd name="connsiteX129" fmla="*/ 1750695 w 1804035"/>
              <a:gd name="connsiteY129" fmla="*/ 428625 h 887730"/>
              <a:gd name="connsiteX130" fmla="*/ 1762125 w 1804035"/>
              <a:gd name="connsiteY130" fmla="*/ 424815 h 887730"/>
              <a:gd name="connsiteX131" fmla="*/ 1767840 w 1804035"/>
              <a:gd name="connsiteY131" fmla="*/ 422910 h 887730"/>
              <a:gd name="connsiteX132" fmla="*/ 1779270 w 1804035"/>
              <a:gd name="connsiteY132" fmla="*/ 415290 h 887730"/>
              <a:gd name="connsiteX133" fmla="*/ 1784985 w 1804035"/>
              <a:gd name="connsiteY133" fmla="*/ 413385 h 887730"/>
              <a:gd name="connsiteX134" fmla="*/ 1796415 w 1804035"/>
              <a:gd name="connsiteY134" fmla="*/ 405765 h 887730"/>
              <a:gd name="connsiteX135" fmla="*/ 1800225 w 1804035"/>
              <a:gd name="connsiteY135" fmla="*/ 400050 h 887730"/>
              <a:gd name="connsiteX136" fmla="*/ 1804035 w 1804035"/>
              <a:gd name="connsiteY136" fmla="*/ 384810 h 887730"/>
              <a:gd name="connsiteX137" fmla="*/ 1802130 w 1804035"/>
              <a:gd name="connsiteY137" fmla="*/ 352425 h 887730"/>
              <a:gd name="connsiteX138" fmla="*/ 1786890 w 1804035"/>
              <a:gd name="connsiteY138" fmla="*/ 339090 h 887730"/>
              <a:gd name="connsiteX139" fmla="*/ 1764030 w 1804035"/>
              <a:gd name="connsiteY139" fmla="*/ 331470 h 887730"/>
              <a:gd name="connsiteX140" fmla="*/ 1758315 w 1804035"/>
              <a:gd name="connsiteY140" fmla="*/ 329565 h 887730"/>
              <a:gd name="connsiteX141" fmla="*/ 1729740 w 1804035"/>
              <a:gd name="connsiteY141" fmla="*/ 327660 h 887730"/>
              <a:gd name="connsiteX142" fmla="*/ 1704975 w 1804035"/>
              <a:gd name="connsiteY142" fmla="*/ 325755 h 887730"/>
              <a:gd name="connsiteX143" fmla="*/ 1689735 w 1804035"/>
              <a:gd name="connsiteY143" fmla="*/ 323850 h 887730"/>
              <a:gd name="connsiteX144" fmla="*/ 1678305 w 1804035"/>
              <a:gd name="connsiteY144" fmla="*/ 320040 h 887730"/>
              <a:gd name="connsiteX145" fmla="*/ 1592580 w 1804035"/>
              <a:gd name="connsiteY145" fmla="*/ 316230 h 887730"/>
              <a:gd name="connsiteX146" fmla="*/ 1539240 w 1804035"/>
              <a:gd name="connsiteY146" fmla="*/ 310515 h 887730"/>
              <a:gd name="connsiteX147" fmla="*/ 1518285 w 1804035"/>
              <a:gd name="connsiteY147" fmla="*/ 304800 h 887730"/>
              <a:gd name="connsiteX148" fmla="*/ 1512570 w 1804035"/>
              <a:gd name="connsiteY148" fmla="*/ 302895 h 887730"/>
              <a:gd name="connsiteX149" fmla="*/ 1400175 w 1804035"/>
              <a:gd name="connsiteY149" fmla="*/ 300990 h 887730"/>
              <a:gd name="connsiteX150" fmla="*/ 1388745 w 1804035"/>
              <a:gd name="connsiteY150" fmla="*/ 297180 h 887730"/>
              <a:gd name="connsiteX151" fmla="*/ 1329690 w 1804035"/>
              <a:gd name="connsiteY151" fmla="*/ 293370 h 887730"/>
              <a:gd name="connsiteX152" fmla="*/ 1261110 w 1804035"/>
              <a:gd name="connsiteY152" fmla="*/ 287655 h 887730"/>
              <a:gd name="connsiteX153" fmla="*/ 1242060 w 1804035"/>
              <a:gd name="connsiteY153" fmla="*/ 281940 h 887730"/>
              <a:gd name="connsiteX154" fmla="*/ 1236345 w 1804035"/>
              <a:gd name="connsiteY154" fmla="*/ 280035 h 887730"/>
              <a:gd name="connsiteX155" fmla="*/ 1224915 w 1804035"/>
              <a:gd name="connsiteY155" fmla="*/ 278130 h 887730"/>
              <a:gd name="connsiteX156" fmla="*/ 1219200 w 1804035"/>
              <a:gd name="connsiteY156" fmla="*/ 276225 h 887730"/>
              <a:gd name="connsiteX157" fmla="*/ 1209675 w 1804035"/>
              <a:gd name="connsiteY157" fmla="*/ 274320 h 887730"/>
              <a:gd name="connsiteX158" fmla="*/ 1198245 w 1804035"/>
              <a:gd name="connsiteY158" fmla="*/ 266700 h 887730"/>
              <a:gd name="connsiteX159" fmla="*/ 1186815 w 1804035"/>
              <a:gd name="connsiteY159" fmla="*/ 262890 h 887730"/>
              <a:gd name="connsiteX160" fmla="*/ 1141095 w 1804035"/>
              <a:gd name="connsiteY160" fmla="*/ 259080 h 887730"/>
              <a:gd name="connsiteX161" fmla="*/ 1129665 w 1804035"/>
              <a:gd name="connsiteY161" fmla="*/ 257175 h 887730"/>
              <a:gd name="connsiteX162" fmla="*/ 1112520 w 1804035"/>
              <a:gd name="connsiteY162" fmla="*/ 255270 h 887730"/>
              <a:gd name="connsiteX163" fmla="*/ 1097280 w 1804035"/>
              <a:gd name="connsiteY163" fmla="*/ 251460 h 887730"/>
              <a:gd name="connsiteX164" fmla="*/ 1038225 w 1804035"/>
              <a:gd name="connsiteY164" fmla="*/ 249555 h 887730"/>
              <a:gd name="connsiteX165" fmla="*/ 1015365 w 1804035"/>
              <a:gd name="connsiteY165" fmla="*/ 241935 h 887730"/>
              <a:gd name="connsiteX166" fmla="*/ 1009650 w 1804035"/>
              <a:gd name="connsiteY166" fmla="*/ 240030 h 887730"/>
              <a:gd name="connsiteX167" fmla="*/ 1003935 w 1804035"/>
              <a:gd name="connsiteY167" fmla="*/ 238125 h 887730"/>
              <a:gd name="connsiteX168" fmla="*/ 977265 w 1804035"/>
              <a:gd name="connsiteY168" fmla="*/ 236220 h 887730"/>
              <a:gd name="connsiteX169" fmla="*/ 967740 w 1804035"/>
              <a:gd name="connsiteY169" fmla="*/ 234315 h 887730"/>
              <a:gd name="connsiteX170" fmla="*/ 952500 w 1804035"/>
              <a:gd name="connsiteY170" fmla="*/ 232410 h 887730"/>
              <a:gd name="connsiteX171" fmla="*/ 946785 w 1804035"/>
              <a:gd name="connsiteY171" fmla="*/ 230505 h 887730"/>
              <a:gd name="connsiteX172" fmla="*/ 920115 w 1804035"/>
              <a:gd name="connsiteY172" fmla="*/ 228600 h 887730"/>
              <a:gd name="connsiteX173" fmla="*/ 899160 w 1804035"/>
              <a:gd name="connsiteY173" fmla="*/ 222885 h 887730"/>
              <a:gd name="connsiteX174" fmla="*/ 893445 w 1804035"/>
              <a:gd name="connsiteY174" fmla="*/ 220980 h 887730"/>
              <a:gd name="connsiteX175" fmla="*/ 887730 w 1804035"/>
              <a:gd name="connsiteY175" fmla="*/ 219075 h 887730"/>
              <a:gd name="connsiteX176" fmla="*/ 878205 w 1804035"/>
              <a:gd name="connsiteY176" fmla="*/ 217170 h 887730"/>
              <a:gd name="connsiteX177" fmla="*/ 872490 w 1804035"/>
              <a:gd name="connsiteY177" fmla="*/ 215265 h 887730"/>
              <a:gd name="connsiteX178" fmla="*/ 845820 w 1804035"/>
              <a:gd name="connsiteY178" fmla="*/ 213360 h 887730"/>
              <a:gd name="connsiteX179" fmla="*/ 821055 w 1804035"/>
              <a:gd name="connsiteY179" fmla="*/ 209550 h 887730"/>
              <a:gd name="connsiteX180" fmla="*/ 807720 w 1804035"/>
              <a:gd name="connsiteY180" fmla="*/ 207645 h 887730"/>
              <a:gd name="connsiteX181" fmla="*/ 792480 w 1804035"/>
              <a:gd name="connsiteY181" fmla="*/ 203835 h 887730"/>
              <a:gd name="connsiteX182" fmla="*/ 779145 w 1804035"/>
              <a:gd name="connsiteY182" fmla="*/ 200025 h 887730"/>
              <a:gd name="connsiteX183" fmla="*/ 769620 w 1804035"/>
              <a:gd name="connsiteY183" fmla="*/ 198120 h 887730"/>
              <a:gd name="connsiteX184" fmla="*/ 737235 w 1804035"/>
              <a:gd name="connsiteY184" fmla="*/ 194310 h 887730"/>
              <a:gd name="connsiteX185" fmla="*/ 693420 w 1804035"/>
              <a:gd name="connsiteY185" fmla="*/ 192405 h 887730"/>
              <a:gd name="connsiteX186" fmla="*/ 678180 w 1804035"/>
              <a:gd name="connsiteY186" fmla="*/ 188595 h 887730"/>
              <a:gd name="connsiteX187" fmla="*/ 672465 w 1804035"/>
              <a:gd name="connsiteY187" fmla="*/ 186690 h 887730"/>
              <a:gd name="connsiteX188" fmla="*/ 657225 w 1804035"/>
              <a:gd name="connsiteY188" fmla="*/ 184785 h 887730"/>
              <a:gd name="connsiteX189" fmla="*/ 647700 w 1804035"/>
              <a:gd name="connsiteY189" fmla="*/ 182880 h 887730"/>
              <a:gd name="connsiteX190" fmla="*/ 581025 w 1804035"/>
              <a:gd name="connsiteY190" fmla="*/ 180975 h 887730"/>
              <a:gd name="connsiteX191" fmla="*/ 573405 w 1804035"/>
              <a:gd name="connsiteY191" fmla="*/ 179070 h 887730"/>
              <a:gd name="connsiteX192" fmla="*/ 550545 w 1804035"/>
              <a:gd name="connsiteY192" fmla="*/ 175260 h 887730"/>
              <a:gd name="connsiteX193" fmla="*/ 529590 w 1804035"/>
              <a:gd name="connsiteY193" fmla="*/ 171450 h 887730"/>
              <a:gd name="connsiteX194" fmla="*/ 518160 w 1804035"/>
              <a:gd name="connsiteY194" fmla="*/ 169545 h 887730"/>
              <a:gd name="connsiteX195" fmla="*/ 457200 w 1804035"/>
              <a:gd name="connsiteY195" fmla="*/ 167640 h 887730"/>
              <a:gd name="connsiteX196" fmla="*/ 432435 w 1804035"/>
              <a:gd name="connsiteY196" fmla="*/ 165735 h 887730"/>
              <a:gd name="connsiteX197" fmla="*/ 426720 w 1804035"/>
              <a:gd name="connsiteY197" fmla="*/ 163830 h 887730"/>
              <a:gd name="connsiteX198" fmla="*/ 419100 w 1804035"/>
              <a:gd name="connsiteY198" fmla="*/ 161925 h 887730"/>
              <a:gd name="connsiteX199" fmla="*/ 407670 w 1804035"/>
              <a:gd name="connsiteY199" fmla="*/ 158115 h 887730"/>
              <a:gd name="connsiteX200" fmla="*/ 340995 w 1804035"/>
              <a:gd name="connsiteY200" fmla="*/ 156210 h 887730"/>
              <a:gd name="connsiteX201" fmla="*/ 335280 w 1804035"/>
              <a:gd name="connsiteY201" fmla="*/ 154305 h 887730"/>
              <a:gd name="connsiteX202" fmla="*/ 329565 w 1804035"/>
              <a:gd name="connsiteY202" fmla="*/ 150495 h 887730"/>
              <a:gd name="connsiteX203" fmla="*/ 308610 w 1804035"/>
              <a:gd name="connsiteY203" fmla="*/ 146685 h 887730"/>
              <a:gd name="connsiteX204" fmla="*/ 287655 w 1804035"/>
              <a:gd name="connsiteY204" fmla="*/ 142875 h 887730"/>
              <a:gd name="connsiteX205" fmla="*/ 253365 w 1804035"/>
              <a:gd name="connsiteY205" fmla="*/ 140970 h 887730"/>
              <a:gd name="connsiteX206" fmla="*/ 243840 w 1804035"/>
              <a:gd name="connsiteY206" fmla="*/ 139065 h 887730"/>
              <a:gd name="connsiteX207" fmla="*/ 230505 w 1804035"/>
              <a:gd name="connsiteY207" fmla="*/ 137160 h 887730"/>
              <a:gd name="connsiteX208" fmla="*/ 222885 w 1804035"/>
              <a:gd name="connsiteY208" fmla="*/ 135255 h 887730"/>
              <a:gd name="connsiteX209" fmla="*/ 211455 w 1804035"/>
              <a:gd name="connsiteY209" fmla="*/ 131445 h 887730"/>
              <a:gd name="connsiteX210" fmla="*/ 201930 w 1804035"/>
              <a:gd name="connsiteY210" fmla="*/ 129540 h 887730"/>
              <a:gd name="connsiteX211" fmla="*/ 154305 w 1804035"/>
              <a:gd name="connsiteY211" fmla="*/ 125730 h 887730"/>
              <a:gd name="connsiteX212" fmla="*/ 148590 w 1804035"/>
              <a:gd name="connsiteY212" fmla="*/ 123825 h 887730"/>
              <a:gd name="connsiteX213" fmla="*/ 135255 w 1804035"/>
              <a:gd name="connsiteY213" fmla="*/ 120015 h 887730"/>
              <a:gd name="connsiteX214" fmla="*/ 129540 w 1804035"/>
              <a:gd name="connsiteY214" fmla="*/ 116205 h 887730"/>
              <a:gd name="connsiteX215" fmla="*/ 118110 w 1804035"/>
              <a:gd name="connsiteY215" fmla="*/ 112395 h 887730"/>
              <a:gd name="connsiteX216" fmla="*/ 112395 w 1804035"/>
              <a:gd name="connsiteY216" fmla="*/ 106680 h 887730"/>
              <a:gd name="connsiteX217" fmla="*/ 110490 w 1804035"/>
              <a:gd name="connsiteY217" fmla="*/ 100965 h 887730"/>
              <a:gd name="connsiteX218" fmla="*/ 104775 w 1804035"/>
              <a:gd name="connsiteY218" fmla="*/ 97155 h 887730"/>
              <a:gd name="connsiteX219" fmla="*/ 100965 w 1804035"/>
              <a:gd name="connsiteY219" fmla="*/ 91440 h 887730"/>
              <a:gd name="connsiteX220" fmla="*/ 95250 w 1804035"/>
              <a:gd name="connsiteY220" fmla="*/ 89535 h 887730"/>
              <a:gd name="connsiteX221" fmla="*/ 93345 w 1804035"/>
              <a:gd name="connsiteY221" fmla="*/ 83820 h 887730"/>
              <a:gd name="connsiteX222" fmla="*/ 89535 w 1804035"/>
              <a:gd name="connsiteY222" fmla="*/ 68580 h 887730"/>
              <a:gd name="connsiteX223" fmla="*/ 93345 w 1804035"/>
              <a:gd name="connsiteY223" fmla="*/ 28575 h 887730"/>
              <a:gd name="connsiteX224" fmla="*/ 97155 w 1804035"/>
              <a:gd name="connsiteY224" fmla="*/ 22860 h 887730"/>
              <a:gd name="connsiteX225" fmla="*/ 114300 w 1804035"/>
              <a:gd name="connsiteY225" fmla="*/ 9525 h 887730"/>
              <a:gd name="connsiteX226" fmla="*/ 120015 w 1804035"/>
              <a:gd name="connsiteY226" fmla="*/ 5715 h 887730"/>
              <a:gd name="connsiteX227" fmla="*/ 123825 w 1804035"/>
              <a:gd name="connsiteY227" fmla="*/ 0 h 887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</a:cxnLst>
            <a:rect l="l" t="t" r="r" b="b"/>
            <a:pathLst>
              <a:path w="1804035" h="887730">
                <a:moveTo>
                  <a:pt x="0" y="887730"/>
                </a:moveTo>
                <a:cubicBezTo>
                  <a:pt x="3175" y="887095"/>
                  <a:pt x="6384" y="886610"/>
                  <a:pt x="9525" y="885825"/>
                </a:cubicBezTo>
                <a:cubicBezTo>
                  <a:pt x="11473" y="885338"/>
                  <a:pt x="13309" y="884472"/>
                  <a:pt x="15240" y="883920"/>
                </a:cubicBezTo>
                <a:cubicBezTo>
                  <a:pt x="35393" y="878162"/>
                  <a:pt x="7127" y="887259"/>
                  <a:pt x="34290" y="878205"/>
                </a:cubicBezTo>
                <a:cubicBezTo>
                  <a:pt x="36195" y="877570"/>
                  <a:pt x="38334" y="877414"/>
                  <a:pt x="40005" y="876300"/>
                </a:cubicBezTo>
                <a:cubicBezTo>
                  <a:pt x="45592" y="872575"/>
                  <a:pt x="45125" y="872162"/>
                  <a:pt x="51435" y="870585"/>
                </a:cubicBezTo>
                <a:cubicBezTo>
                  <a:pt x="54576" y="869800"/>
                  <a:pt x="57836" y="869532"/>
                  <a:pt x="60960" y="868680"/>
                </a:cubicBezTo>
                <a:lnTo>
                  <a:pt x="78105" y="862965"/>
                </a:lnTo>
                <a:cubicBezTo>
                  <a:pt x="80010" y="862330"/>
                  <a:pt x="81851" y="861454"/>
                  <a:pt x="83820" y="861060"/>
                </a:cubicBezTo>
                <a:cubicBezTo>
                  <a:pt x="97283" y="858367"/>
                  <a:pt x="90273" y="860179"/>
                  <a:pt x="104775" y="855345"/>
                </a:cubicBezTo>
                <a:lnTo>
                  <a:pt x="133350" y="845820"/>
                </a:lnTo>
                <a:lnTo>
                  <a:pt x="139065" y="843915"/>
                </a:lnTo>
                <a:cubicBezTo>
                  <a:pt x="140970" y="843280"/>
                  <a:pt x="142832" y="842497"/>
                  <a:pt x="144780" y="842010"/>
                </a:cubicBezTo>
                <a:cubicBezTo>
                  <a:pt x="149860" y="840740"/>
                  <a:pt x="155052" y="839856"/>
                  <a:pt x="160020" y="838200"/>
                </a:cubicBezTo>
                <a:cubicBezTo>
                  <a:pt x="161925" y="837565"/>
                  <a:pt x="163787" y="836782"/>
                  <a:pt x="165735" y="836295"/>
                </a:cubicBezTo>
                <a:cubicBezTo>
                  <a:pt x="168876" y="835510"/>
                  <a:pt x="172136" y="835242"/>
                  <a:pt x="175260" y="834390"/>
                </a:cubicBezTo>
                <a:cubicBezTo>
                  <a:pt x="179135" y="833333"/>
                  <a:pt x="182880" y="831850"/>
                  <a:pt x="186690" y="830580"/>
                </a:cubicBezTo>
                <a:cubicBezTo>
                  <a:pt x="188595" y="829945"/>
                  <a:pt x="190424" y="829005"/>
                  <a:pt x="192405" y="828675"/>
                </a:cubicBezTo>
                <a:cubicBezTo>
                  <a:pt x="197500" y="827826"/>
                  <a:pt x="208035" y="826196"/>
                  <a:pt x="213360" y="824865"/>
                </a:cubicBezTo>
                <a:cubicBezTo>
                  <a:pt x="215308" y="824378"/>
                  <a:pt x="217138" y="823488"/>
                  <a:pt x="219075" y="822960"/>
                </a:cubicBezTo>
                <a:cubicBezTo>
                  <a:pt x="224127" y="821582"/>
                  <a:pt x="229347" y="820806"/>
                  <a:pt x="234315" y="819150"/>
                </a:cubicBezTo>
                <a:cubicBezTo>
                  <a:pt x="236220" y="818515"/>
                  <a:pt x="238234" y="818143"/>
                  <a:pt x="240030" y="817245"/>
                </a:cubicBezTo>
                <a:cubicBezTo>
                  <a:pt x="253111" y="810705"/>
                  <a:pt x="236893" y="815205"/>
                  <a:pt x="255270" y="811530"/>
                </a:cubicBezTo>
                <a:cubicBezTo>
                  <a:pt x="272029" y="800357"/>
                  <a:pt x="256124" y="809551"/>
                  <a:pt x="299085" y="805815"/>
                </a:cubicBezTo>
                <a:cubicBezTo>
                  <a:pt x="301085" y="805641"/>
                  <a:pt x="302869" y="804462"/>
                  <a:pt x="304800" y="803910"/>
                </a:cubicBezTo>
                <a:cubicBezTo>
                  <a:pt x="307317" y="803191"/>
                  <a:pt x="309880" y="802640"/>
                  <a:pt x="312420" y="802005"/>
                </a:cubicBezTo>
                <a:cubicBezTo>
                  <a:pt x="328798" y="791086"/>
                  <a:pt x="308076" y="804177"/>
                  <a:pt x="323850" y="796290"/>
                </a:cubicBezTo>
                <a:cubicBezTo>
                  <a:pt x="325898" y="795266"/>
                  <a:pt x="327517" y="793504"/>
                  <a:pt x="329565" y="792480"/>
                </a:cubicBezTo>
                <a:cubicBezTo>
                  <a:pt x="331361" y="791582"/>
                  <a:pt x="333525" y="791550"/>
                  <a:pt x="335280" y="790575"/>
                </a:cubicBezTo>
                <a:cubicBezTo>
                  <a:pt x="339283" y="788351"/>
                  <a:pt x="342366" y="784403"/>
                  <a:pt x="346710" y="782955"/>
                </a:cubicBezTo>
                <a:cubicBezTo>
                  <a:pt x="350520" y="781685"/>
                  <a:pt x="354798" y="781373"/>
                  <a:pt x="358140" y="779145"/>
                </a:cubicBezTo>
                <a:cubicBezTo>
                  <a:pt x="360045" y="777875"/>
                  <a:pt x="361763" y="776265"/>
                  <a:pt x="363855" y="775335"/>
                </a:cubicBezTo>
                <a:cubicBezTo>
                  <a:pt x="372004" y="771713"/>
                  <a:pt x="375147" y="771837"/>
                  <a:pt x="382905" y="769620"/>
                </a:cubicBezTo>
                <a:cubicBezTo>
                  <a:pt x="384836" y="769068"/>
                  <a:pt x="386689" y="768267"/>
                  <a:pt x="388620" y="767715"/>
                </a:cubicBezTo>
                <a:cubicBezTo>
                  <a:pt x="391137" y="766996"/>
                  <a:pt x="393732" y="766562"/>
                  <a:pt x="396240" y="765810"/>
                </a:cubicBezTo>
                <a:cubicBezTo>
                  <a:pt x="400087" y="764656"/>
                  <a:pt x="403860" y="763270"/>
                  <a:pt x="407670" y="762000"/>
                </a:cubicBezTo>
                <a:lnTo>
                  <a:pt x="419100" y="758190"/>
                </a:lnTo>
                <a:cubicBezTo>
                  <a:pt x="421005" y="757555"/>
                  <a:pt x="422846" y="756679"/>
                  <a:pt x="424815" y="756285"/>
                </a:cubicBezTo>
                <a:cubicBezTo>
                  <a:pt x="427990" y="755650"/>
                  <a:pt x="431216" y="755232"/>
                  <a:pt x="434340" y="754380"/>
                </a:cubicBezTo>
                <a:lnTo>
                  <a:pt x="451485" y="748665"/>
                </a:lnTo>
                <a:cubicBezTo>
                  <a:pt x="453390" y="748030"/>
                  <a:pt x="455529" y="747874"/>
                  <a:pt x="457200" y="746760"/>
                </a:cubicBezTo>
                <a:cubicBezTo>
                  <a:pt x="459105" y="745490"/>
                  <a:pt x="460722" y="743608"/>
                  <a:pt x="462915" y="742950"/>
                </a:cubicBezTo>
                <a:cubicBezTo>
                  <a:pt x="467216" y="741660"/>
                  <a:pt x="471805" y="741680"/>
                  <a:pt x="476250" y="741045"/>
                </a:cubicBezTo>
                <a:cubicBezTo>
                  <a:pt x="505738" y="731216"/>
                  <a:pt x="475282" y="742482"/>
                  <a:pt x="493395" y="733425"/>
                </a:cubicBezTo>
                <a:cubicBezTo>
                  <a:pt x="495191" y="732527"/>
                  <a:pt x="497314" y="732418"/>
                  <a:pt x="499110" y="731520"/>
                </a:cubicBezTo>
                <a:cubicBezTo>
                  <a:pt x="501158" y="730496"/>
                  <a:pt x="502733" y="728640"/>
                  <a:pt x="504825" y="727710"/>
                </a:cubicBezTo>
                <a:cubicBezTo>
                  <a:pt x="516669" y="722446"/>
                  <a:pt x="521221" y="723403"/>
                  <a:pt x="535305" y="721995"/>
                </a:cubicBezTo>
                <a:lnTo>
                  <a:pt x="581025" y="706755"/>
                </a:lnTo>
                <a:lnTo>
                  <a:pt x="598170" y="701040"/>
                </a:lnTo>
                <a:cubicBezTo>
                  <a:pt x="600075" y="700405"/>
                  <a:pt x="601937" y="699622"/>
                  <a:pt x="603885" y="699135"/>
                </a:cubicBezTo>
                <a:cubicBezTo>
                  <a:pt x="615401" y="696256"/>
                  <a:pt x="609021" y="698058"/>
                  <a:pt x="622935" y="693420"/>
                </a:cubicBezTo>
                <a:cubicBezTo>
                  <a:pt x="624840" y="692785"/>
                  <a:pt x="626979" y="692629"/>
                  <a:pt x="628650" y="691515"/>
                </a:cubicBezTo>
                <a:cubicBezTo>
                  <a:pt x="645028" y="680596"/>
                  <a:pt x="624306" y="693687"/>
                  <a:pt x="640080" y="685800"/>
                </a:cubicBezTo>
                <a:cubicBezTo>
                  <a:pt x="642128" y="684776"/>
                  <a:pt x="643747" y="683014"/>
                  <a:pt x="645795" y="681990"/>
                </a:cubicBezTo>
                <a:cubicBezTo>
                  <a:pt x="647591" y="681092"/>
                  <a:pt x="649714" y="680983"/>
                  <a:pt x="651510" y="680085"/>
                </a:cubicBezTo>
                <a:cubicBezTo>
                  <a:pt x="664020" y="673830"/>
                  <a:pt x="648996" y="677380"/>
                  <a:pt x="668655" y="672465"/>
                </a:cubicBezTo>
                <a:cubicBezTo>
                  <a:pt x="671195" y="671830"/>
                  <a:pt x="673758" y="671279"/>
                  <a:pt x="676275" y="670560"/>
                </a:cubicBezTo>
                <a:cubicBezTo>
                  <a:pt x="678206" y="670008"/>
                  <a:pt x="680014" y="669014"/>
                  <a:pt x="681990" y="668655"/>
                </a:cubicBezTo>
                <a:cubicBezTo>
                  <a:pt x="693578" y="666548"/>
                  <a:pt x="696552" y="667628"/>
                  <a:pt x="706755" y="664845"/>
                </a:cubicBezTo>
                <a:cubicBezTo>
                  <a:pt x="712567" y="663260"/>
                  <a:pt x="718185" y="661035"/>
                  <a:pt x="723900" y="659130"/>
                </a:cubicBezTo>
                <a:cubicBezTo>
                  <a:pt x="725805" y="658495"/>
                  <a:pt x="727944" y="658339"/>
                  <a:pt x="729615" y="657225"/>
                </a:cubicBezTo>
                <a:cubicBezTo>
                  <a:pt x="731520" y="655955"/>
                  <a:pt x="733282" y="654439"/>
                  <a:pt x="735330" y="653415"/>
                </a:cubicBezTo>
                <a:cubicBezTo>
                  <a:pt x="738375" y="651892"/>
                  <a:pt x="745817" y="650419"/>
                  <a:pt x="748665" y="649605"/>
                </a:cubicBezTo>
                <a:cubicBezTo>
                  <a:pt x="750596" y="649053"/>
                  <a:pt x="752449" y="648252"/>
                  <a:pt x="754380" y="647700"/>
                </a:cubicBezTo>
                <a:cubicBezTo>
                  <a:pt x="756897" y="646981"/>
                  <a:pt x="759483" y="646514"/>
                  <a:pt x="762000" y="645795"/>
                </a:cubicBezTo>
                <a:cubicBezTo>
                  <a:pt x="767142" y="644326"/>
                  <a:pt x="769752" y="642729"/>
                  <a:pt x="775335" y="641985"/>
                </a:cubicBezTo>
                <a:cubicBezTo>
                  <a:pt x="782287" y="641058"/>
                  <a:pt x="789305" y="640715"/>
                  <a:pt x="796290" y="640080"/>
                </a:cubicBezTo>
                <a:cubicBezTo>
                  <a:pt x="800100" y="638810"/>
                  <a:pt x="804378" y="638498"/>
                  <a:pt x="807720" y="636270"/>
                </a:cubicBezTo>
                <a:cubicBezTo>
                  <a:pt x="815226" y="631266"/>
                  <a:pt x="813983" y="631370"/>
                  <a:pt x="824865" y="628650"/>
                </a:cubicBezTo>
                <a:cubicBezTo>
                  <a:pt x="827405" y="628015"/>
                  <a:pt x="829977" y="627497"/>
                  <a:pt x="832485" y="626745"/>
                </a:cubicBezTo>
                <a:cubicBezTo>
                  <a:pt x="836332" y="625591"/>
                  <a:pt x="840105" y="624205"/>
                  <a:pt x="843915" y="622935"/>
                </a:cubicBezTo>
                <a:cubicBezTo>
                  <a:pt x="845820" y="622300"/>
                  <a:pt x="847682" y="621517"/>
                  <a:pt x="849630" y="621030"/>
                </a:cubicBezTo>
                <a:cubicBezTo>
                  <a:pt x="852170" y="620395"/>
                  <a:pt x="854694" y="619693"/>
                  <a:pt x="857250" y="619125"/>
                </a:cubicBezTo>
                <a:cubicBezTo>
                  <a:pt x="862618" y="617932"/>
                  <a:pt x="873745" y="616384"/>
                  <a:pt x="878205" y="613410"/>
                </a:cubicBezTo>
                <a:cubicBezTo>
                  <a:pt x="880110" y="612140"/>
                  <a:pt x="881816" y="610502"/>
                  <a:pt x="883920" y="609600"/>
                </a:cubicBezTo>
                <a:cubicBezTo>
                  <a:pt x="886326" y="608569"/>
                  <a:pt x="889023" y="608414"/>
                  <a:pt x="891540" y="607695"/>
                </a:cubicBezTo>
                <a:cubicBezTo>
                  <a:pt x="893471" y="607143"/>
                  <a:pt x="895295" y="606226"/>
                  <a:pt x="897255" y="605790"/>
                </a:cubicBezTo>
                <a:cubicBezTo>
                  <a:pt x="919975" y="600741"/>
                  <a:pt x="896916" y="607799"/>
                  <a:pt x="922020" y="600075"/>
                </a:cubicBezTo>
                <a:cubicBezTo>
                  <a:pt x="934367" y="596276"/>
                  <a:pt x="930575" y="596692"/>
                  <a:pt x="941070" y="594360"/>
                </a:cubicBezTo>
                <a:cubicBezTo>
                  <a:pt x="948062" y="592806"/>
                  <a:pt x="951578" y="592541"/>
                  <a:pt x="958215" y="590550"/>
                </a:cubicBezTo>
                <a:cubicBezTo>
                  <a:pt x="962062" y="589396"/>
                  <a:pt x="965835" y="588010"/>
                  <a:pt x="969645" y="586740"/>
                </a:cubicBezTo>
                <a:cubicBezTo>
                  <a:pt x="971550" y="586105"/>
                  <a:pt x="973689" y="585949"/>
                  <a:pt x="975360" y="584835"/>
                </a:cubicBezTo>
                <a:cubicBezTo>
                  <a:pt x="977265" y="583565"/>
                  <a:pt x="978923" y="581807"/>
                  <a:pt x="981075" y="581025"/>
                </a:cubicBezTo>
                <a:cubicBezTo>
                  <a:pt x="985996" y="579236"/>
                  <a:pt x="991235" y="578485"/>
                  <a:pt x="996315" y="577215"/>
                </a:cubicBezTo>
                <a:lnTo>
                  <a:pt x="1003935" y="575310"/>
                </a:lnTo>
                <a:cubicBezTo>
                  <a:pt x="1006475" y="574675"/>
                  <a:pt x="1009071" y="574233"/>
                  <a:pt x="1011555" y="573405"/>
                </a:cubicBezTo>
                <a:lnTo>
                  <a:pt x="1017270" y="571500"/>
                </a:lnTo>
                <a:cubicBezTo>
                  <a:pt x="1018540" y="569595"/>
                  <a:pt x="1019138" y="566998"/>
                  <a:pt x="1021080" y="565785"/>
                </a:cubicBezTo>
                <a:cubicBezTo>
                  <a:pt x="1027022" y="562071"/>
                  <a:pt x="1035473" y="561860"/>
                  <a:pt x="1042035" y="560070"/>
                </a:cubicBezTo>
                <a:cubicBezTo>
                  <a:pt x="1047847" y="558485"/>
                  <a:pt x="1053465" y="556260"/>
                  <a:pt x="1059180" y="554355"/>
                </a:cubicBezTo>
                <a:lnTo>
                  <a:pt x="1087755" y="544830"/>
                </a:lnTo>
                <a:lnTo>
                  <a:pt x="1099185" y="541020"/>
                </a:lnTo>
                <a:cubicBezTo>
                  <a:pt x="1101090" y="540385"/>
                  <a:pt x="1102907" y="539364"/>
                  <a:pt x="1104900" y="539115"/>
                </a:cubicBezTo>
                <a:lnTo>
                  <a:pt x="1120140" y="537210"/>
                </a:lnTo>
                <a:cubicBezTo>
                  <a:pt x="1122045" y="536575"/>
                  <a:pt x="1123879" y="535664"/>
                  <a:pt x="1125855" y="535305"/>
                </a:cubicBezTo>
                <a:cubicBezTo>
                  <a:pt x="1130892" y="534389"/>
                  <a:pt x="1136156" y="534747"/>
                  <a:pt x="1141095" y="533400"/>
                </a:cubicBezTo>
                <a:cubicBezTo>
                  <a:pt x="1143304" y="532798"/>
                  <a:pt x="1144666" y="530394"/>
                  <a:pt x="1146810" y="529590"/>
                </a:cubicBezTo>
                <a:cubicBezTo>
                  <a:pt x="1149842" y="528453"/>
                  <a:pt x="1153174" y="528387"/>
                  <a:pt x="1156335" y="527685"/>
                </a:cubicBezTo>
                <a:cubicBezTo>
                  <a:pt x="1158891" y="527117"/>
                  <a:pt x="1161372" y="526210"/>
                  <a:pt x="1163955" y="525780"/>
                </a:cubicBezTo>
                <a:cubicBezTo>
                  <a:pt x="1169005" y="524938"/>
                  <a:pt x="1174135" y="524653"/>
                  <a:pt x="1179195" y="523875"/>
                </a:cubicBezTo>
                <a:cubicBezTo>
                  <a:pt x="1182395" y="523383"/>
                  <a:pt x="1185531" y="522533"/>
                  <a:pt x="1188720" y="521970"/>
                </a:cubicBezTo>
                <a:cubicBezTo>
                  <a:pt x="1196328" y="520627"/>
                  <a:pt x="1204251" y="520603"/>
                  <a:pt x="1211580" y="518160"/>
                </a:cubicBezTo>
                <a:cubicBezTo>
                  <a:pt x="1227931" y="512710"/>
                  <a:pt x="1201904" y="521055"/>
                  <a:pt x="1228725" y="514350"/>
                </a:cubicBezTo>
                <a:cubicBezTo>
                  <a:pt x="1232621" y="513376"/>
                  <a:pt x="1236179" y="511108"/>
                  <a:pt x="1240155" y="510540"/>
                </a:cubicBezTo>
                <a:cubicBezTo>
                  <a:pt x="1251001" y="508991"/>
                  <a:pt x="1257651" y="507961"/>
                  <a:pt x="1268730" y="506730"/>
                </a:cubicBezTo>
                <a:cubicBezTo>
                  <a:pt x="1275073" y="506025"/>
                  <a:pt x="1281430" y="505460"/>
                  <a:pt x="1287780" y="504825"/>
                </a:cubicBezTo>
                <a:cubicBezTo>
                  <a:pt x="1291590" y="503555"/>
                  <a:pt x="1295249" y="501675"/>
                  <a:pt x="1299210" y="501015"/>
                </a:cubicBezTo>
                <a:cubicBezTo>
                  <a:pt x="1304305" y="500166"/>
                  <a:pt x="1314840" y="498536"/>
                  <a:pt x="1320165" y="497205"/>
                </a:cubicBezTo>
                <a:cubicBezTo>
                  <a:pt x="1322113" y="496718"/>
                  <a:pt x="1323932" y="495787"/>
                  <a:pt x="1325880" y="495300"/>
                </a:cubicBezTo>
                <a:cubicBezTo>
                  <a:pt x="1329021" y="494515"/>
                  <a:pt x="1332264" y="494180"/>
                  <a:pt x="1335405" y="493395"/>
                </a:cubicBezTo>
                <a:cubicBezTo>
                  <a:pt x="1337353" y="492908"/>
                  <a:pt x="1339189" y="492042"/>
                  <a:pt x="1341120" y="491490"/>
                </a:cubicBezTo>
                <a:cubicBezTo>
                  <a:pt x="1343637" y="490771"/>
                  <a:pt x="1346232" y="490337"/>
                  <a:pt x="1348740" y="489585"/>
                </a:cubicBezTo>
                <a:cubicBezTo>
                  <a:pt x="1352587" y="488431"/>
                  <a:pt x="1356360" y="487045"/>
                  <a:pt x="1360170" y="485775"/>
                </a:cubicBezTo>
                <a:lnTo>
                  <a:pt x="1371600" y="481965"/>
                </a:lnTo>
                <a:lnTo>
                  <a:pt x="1377315" y="480060"/>
                </a:lnTo>
                <a:cubicBezTo>
                  <a:pt x="1379220" y="479425"/>
                  <a:pt x="1381061" y="478549"/>
                  <a:pt x="1383030" y="478155"/>
                </a:cubicBezTo>
                <a:cubicBezTo>
                  <a:pt x="1386205" y="477520"/>
                  <a:pt x="1389394" y="476952"/>
                  <a:pt x="1392555" y="476250"/>
                </a:cubicBezTo>
                <a:cubicBezTo>
                  <a:pt x="1401635" y="474232"/>
                  <a:pt x="1400966" y="473560"/>
                  <a:pt x="1411605" y="472440"/>
                </a:cubicBezTo>
                <a:cubicBezTo>
                  <a:pt x="1419839" y="471573"/>
                  <a:pt x="1428115" y="471170"/>
                  <a:pt x="1436370" y="470535"/>
                </a:cubicBezTo>
                <a:cubicBezTo>
                  <a:pt x="1455240" y="465817"/>
                  <a:pt x="1440745" y="468933"/>
                  <a:pt x="1478280" y="466725"/>
                </a:cubicBezTo>
                <a:lnTo>
                  <a:pt x="1508760" y="464820"/>
                </a:lnTo>
                <a:cubicBezTo>
                  <a:pt x="1510665" y="464185"/>
                  <a:pt x="1512471" y="463035"/>
                  <a:pt x="1514475" y="462915"/>
                </a:cubicBezTo>
                <a:cubicBezTo>
                  <a:pt x="1544293" y="461126"/>
                  <a:pt x="1604010" y="459105"/>
                  <a:pt x="1604010" y="459105"/>
                </a:cubicBezTo>
                <a:cubicBezTo>
                  <a:pt x="1616189" y="457752"/>
                  <a:pt x="1628376" y="456770"/>
                  <a:pt x="1640205" y="453390"/>
                </a:cubicBezTo>
                <a:cubicBezTo>
                  <a:pt x="1642136" y="452838"/>
                  <a:pt x="1643989" y="452037"/>
                  <a:pt x="1645920" y="451485"/>
                </a:cubicBezTo>
                <a:cubicBezTo>
                  <a:pt x="1648437" y="450766"/>
                  <a:pt x="1651032" y="450332"/>
                  <a:pt x="1653540" y="449580"/>
                </a:cubicBezTo>
                <a:cubicBezTo>
                  <a:pt x="1661763" y="447113"/>
                  <a:pt x="1669801" y="443506"/>
                  <a:pt x="1678305" y="441960"/>
                </a:cubicBezTo>
                <a:cubicBezTo>
                  <a:pt x="1692643" y="439353"/>
                  <a:pt x="1702685" y="439266"/>
                  <a:pt x="1718310" y="438150"/>
                </a:cubicBezTo>
                <a:cubicBezTo>
                  <a:pt x="1742131" y="432195"/>
                  <a:pt x="1712514" y="439806"/>
                  <a:pt x="1731645" y="434340"/>
                </a:cubicBezTo>
                <a:cubicBezTo>
                  <a:pt x="1751798" y="428582"/>
                  <a:pt x="1723532" y="437679"/>
                  <a:pt x="1750695" y="428625"/>
                </a:cubicBezTo>
                <a:lnTo>
                  <a:pt x="1762125" y="424815"/>
                </a:lnTo>
                <a:cubicBezTo>
                  <a:pt x="1764030" y="424180"/>
                  <a:pt x="1766169" y="424024"/>
                  <a:pt x="1767840" y="422910"/>
                </a:cubicBezTo>
                <a:cubicBezTo>
                  <a:pt x="1771650" y="420370"/>
                  <a:pt x="1774926" y="416738"/>
                  <a:pt x="1779270" y="415290"/>
                </a:cubicBezTo>
                <a:cubicBezTo>
                  <a:pt x="1781175" y="414655"/>
                  <a:pt x="1783230" y="414360"/>
                  <a:pt x="1784985" y="413385"/>
                </a:cubicBezTo>
                <a:cubicBezTo>
                  <a:pt x="1788988" y="411161"/>
                  <a:pt x="1796415" y="405765"/>
                  <a:pt x="1796415" y="405765"/>
                </a:cubicBezTo>
                <a:cubicBezTo>
                  <a:pt x="1797685" y="403860"/>
                  <a:pt x="1799201" y="402098"/>
                  <a:pt x="1800225" y="400050"/>
                </a:cubicBezTo>
                <a:cubicBezTo>
                  <a:pt x="1802178" y="396145"/>
                  <a:pt x="1803310" y="388433"/>
                  <a:pt x="1804035" y="384810"/>
                </a:cubicBezTo>
                <a:cubicBezTo>
                  <a:pt x="1803400" y="374015"/>
                  <a:pt x="1804427" y="362992"/>
                  <a:pt x="1802130" y="352425"/>
                </a:cubicBezTo>
                <a:cubicBezTo>
                  <a:pt x="1799353" y="339650"/>
                  <a:pt x="1795353" y="341629"/>
                  <a:pt x="1786890" y="339090"/>
                </a:cubicBezTo>
                <a:cubicBezTo>
                  <a:pt x="1779225" y="336791"/>
                  <a:pt x="1771630" y="334003"/>
                  <a:pt x="1764030" y="331470"/>
                </a:cubicBezTo>
                <a:cubicBezTo>
                  <a:pt x="1762125" y="330835"/>
                  <a:pt x="1760319" y="329699"/>
                  <a:pt x="1758315" y="329565"/>
                </a:cubicBezTo>
                <a:lnTo>
                  <a:pt x="1729740" y="327660"/>
                </a:lnTo>
                <a:lnTo>
                  <a:pt x="1704975" y="325755"/>
                </a:lnTo>
                <a:cubicBezTo>
                  <a:pt x="1699879" y="325270"/>
                  <a:pt x="1694815" y="324485"/>
                  <a:pt x="1689735" y="323850"/>
                </a:cubicBezTo>
                <a:lnTo>
                  <a:pt x="1678305" y="320040"/>
                </a:lnTo>
                <a:cubicBezTo>
                  <a:pt x="1647281" y="309699"/>
                  <a:pt x="1674597" y="318183"/>
                  <a:pt x="1592580" y="316230"/>
                </a:cubicBezTo>
                <a:cubicBezTo>
                  <a:pt x="1567883" y="307998"/>
                  <a:pt x="1585162" y="312602"/>
                  <a:pt x="1539240" y="310515"/>
                </a:cubicBezTo>
                <a:cubicBezTo>
                  <a:pt x="1525777" y="307822"/>
                  <a:pt x="1532787" y="309634"/>
                  <a:pt x="1518285" y="304800"/>
                </a:cubicBezTo>
                <a:cubicBezTo>
                  <a:pt x="1516380" y="304165"/>
                  <a:pt x="1514578" y="302929"/>
                  <a:pt x="1512570" y="302895"/>
                </a:cubicBezTo>
                <a:lnTo>
                  <a:pt x="1400175" y="300990"/>
                </a:lnTo>
                <a:lnTo>
                  <a:pt x="1388745" y="297180"/>
                </a:lnTo>
                <a:cubicBezTo>
                  <a:pt x="1366152" y="289649"/>
                  <a:pt x="1385037" y="295347"/>
                  <a:pt x="1329690" y="293370"/>
                </a:cubicBezTo>
                <a:cubicBezTo>
                  <a:pt x="1300178" y="283533"/>
                  <a:pt x="1322274" y="289694"/>
                  <a:pt x="1261110" y="287655"/>
                </a:cubicBezTo>
                <a:cubicBezTo>
                  <a:pt x="1233947" y="278601"/>
                  <a:pt x="1262213" y="287698"/>
                  <a:pt x="1242060" y="281940"/>
                </a:cubicBezTo>
                <a:cubicBezTo>
                  <a:pt x="1240129" y="281388"/>
                  <a:pt x="1238305" y="280471"/>
                  <a:pt x="1236345" y="280035"/>
                </a:cubicBezTo>
                <a:cubicBezTo>
                  <a:pt x="1232574" y="279197"/>
                  <a:pt x="1228686" y="278968"/>
                  <a:pt x="1224915" y="278130"/>
                </a:cubicBezTo>
                <a:cubicBezTo>
                  <a:pt x="1222955" y="277694"/>
                  <a:pt x="1221148" y="276712"/>
                  <a:pt x="1219200" y="276225"/>
                </a:cubicBezTo>
                <a:cubicBezTo>
                  <a:pt x="1216059" y="275440"/>
                  <a:pt x="1212850" y="274955"/>
                  <a:pt x="1209675" y="274320"/>
                </a:cubicBezTo>
                <a:cubicBezTo>
                  <a:pt x="1205865" y="271780"/>
                  <a:pt x="1202589" y="268148"/>
                  <a:pt x="1198245" y="266700"/>
                </a:cubicBezTo>
                <a:lnTo>
                  <a:pt x="1186815" y="262890"/>
                </a:lnTo>
                <a:cubicBezTo>
                  <a:pt x="1168435" y="256763"/>
                  <a:pt x="1183106" y="261081"/>
                  <a:pt x="1141095" y="259080"/>
                </a:cubicBezTo>
                <a:cubicBezTo>
                  <a:pt x="1137285" y="258445"/>
                  <a:pt x="1133494" y="257685"/>
                  <a:pt x="1129665" y="257175"/>
                </a:cubicBezTo>
                <a:cubicBezTo>
                  <a:pt x="1123965" y="256415"/>
                  <a:pt x="1118192" y="256215"/>
                  <a:pt x="1112520" y="255270"/>
                </a:cubicBezTo>
                <a:cubicBezTo>
                  <a:pt x="1099820" y="253153"/>
                  <a:pt x="1115084" y="252449"/>
                  <a:pt x="1097280" y="251460"/>
                </a:cubicBezTo>
                <a:cubicBezTo>
                  <a:pt x="1077615" y="250368"/>
                  <a:pt x="1057910" y="250190"/>
                  <a:pt x="1038225" y="249555"/>
                </a:cubicBezTo>
                <a:lnTo>
                  <a:pt x="1015365" y="241935"/>
                </a:lnTo>
                <a:lnTo>
                  <a:pt x="1009650" y="240030"/>
                </a:lnTo>
                <a:cubicBezTo>
                  <a:pt x="1007745" y="239395"/>
                  <a:pt x="1005938" y="238268"/>
                  <a:pt x="1003935" y="238125"/>
                </a:cubicBezTo>
                <a:lnTo>
                  <a:pt x="977265" y="236220"/>
                </a:lnTo>
                <a:cubicBezTo>
                  <a:pt x="974090" y="235585"/>
                  <a:pt x="970940" y="234807"/>
                  <a:pt x="967740" y="234315"/>
                </a:cubicBezTo>
                <a:cubicBezTo>
                  <a:pt x="962680" y="233537"/>
                  <a:pt x="957537" y="233326"/>
                  <a:pt x="952500" y="232410"/>
                </a:cubicBezTo>
                <a:cubicBezTo>
                  <a:pt x="950524" y="232051"/>
                  <a:pt x="948779" y="230740"/>
                  <a:pt x="946785" y="230505"/>
                </a:cubicBezTo>
                <a:cubicBezTo>
                  <a:pt x="937933" y="229464"/>
                  <a:pt x="929005" y="229235"/>
                  <a:pt x="920115" y="228600"/>
                </a:cubicBezTo>
                <a:cubicBezTo>
                  <a:pt x="906652" y="225907"/>
                  <a:pt x="913662" y="227719"/>
                  <a:pt x="899160" y="222885"/>
                </a:cubicBezTo>
                <a:lnTo>
                  <a:pt x="893445" y="220980"/>
                </a:lnTo>
                <a:cubicBezTo>
                  <a:pt x="891540" y="220345"/>
                  <a:pt x="889699" y="219469"/>
                  <a:pt x="887730" y="219075"/>
                </a:cubicBezTo>
                <a:cubicBezTo>
                  <a:pt x="884555" y="218440"/>
                  <a:pt x="881346" y="217955"/>
                  <a:pt x="878205" y="217170"/>
                </a:cubicBezTo>
                <a:cubicBezTo>
                  <a:pt x="876257" y="216683"/>
                  <a:pt x="874484" y="215500"/>
                  <a:pt x="872490" y="215265"/>
                </a:cubicBezTo>
                <a:cubicBezTo>
                  <a:pt x="863638" y="214224"/>
                  <a:pt x="854710" y="213995"/>
                  <a:pt x="845820" y="213360"/>
                </a:cubicBezTo>
                <a:cubicBezTo>
                  <a:pt x="833509" y="209256"/>
                  <a:pt x="843825" y="212229"/>
                  <a:pt x="821055" y="209550"/>
                </a:cubicBezTo>
                <a:cubicBezTo>
                  <a:pt x="816596" y="209025"/>
                  <a:pt x="812165" y="208280"/>
                  <a:pt x="807720" y="207645"/>
                </a:cubicBezTo>
                <a:cubicBezTo>
                  <a:pt x="797508" y="204241"/>
                  <a:pt x="806273" y="206900"/>
                  <a:pt x="792480" y="203835"/>
                </a:cubicBezTo>
                <a:cubicBezTo>
                  <a:pt x="760410" y="196708"/>
                  <a:pt x="804602" y="206389"/>
                  <a:pt x="779145" y="200025"/>
                </a:cubicBezTo>
                <a:cubicBezTo>
                  <a:pt x="776004" y="199240"/>
                  <a:pt x="772814" y="198652"/>
                  <a:pt x="769620" y="198120"/>
                </a:cubicBezTo>
                <a:cubicBezTo>
                  <a:pt x="760525" y="196604"/>
                  <a:pt x="745747" y="194826"/>
                  <a:pt x="737235" y="194310"/>
                </a:cubicBezTo>
                <a:cubicBezTo>
                  <a:pt x="722643" y="193426"/>
                  <a:pt x="708025" y="193040"/>
                  <a:pt x="693420" y="192405"/>
                </a:cubicBezTo>
                <a:cubicBezTo>
                  <a:pt x="680356" y="188050"/>
                  <a:pt x="696570" y="193193"/>
                  <a:pt x="678180" y="188595"/>
                </a:cubicBezTo>
                <a:cubicBezTo>
                  <a:pt x="676232" y="188108"/>
                  <a:pt x="674441" y="187049"/>
                  <a:pt x="672465" y="186690"/>
                </a:cubicBezTo>
                <a:cubicBezTo>
                  <a:pt x="667428" y="185774"/>
                  <a:pt x="662285" y="185563"/>
                  <a:pt x="657225" y="184785"/>
                </a:cubicBezTo>
                <a:cubicBezTo>
                  <a:pt x="654025" y="184293"/>
                  <a:pt x="650934" y="183042"/>
                  <a:pt x="647700" y="182880"/>
                </a:cubicBezTo>
                <a:cubicBezTo>
                  <a:pt x="625494" y="181770"/>
                  <a:pt x="603250" y="181610"/>
                  <a:pt x="581025" y="180975"/>
                </a:cubicBezTo>
                <a:cubicBezTo>
                  <a:pt x="578485" y="180340"/>
                  <a:pt x="575978" y="179552"/>
                  <a:pt x="573405" y="179070"/>
                </a:cubicBezTo>
                <a:cubicBezTo>
                  <a:pt x="565812" y="177646"/>
                  <a:pt x="557874" y="177703"/>
                  <a:pt x="550545" y="175260"/>
                </a:cubicBezTo>
                <a:cubicBezTo>
                  <a:pt x="539340" y="171525"/>
                  <a:pt x="548438" y="174143"/>
                  <a:pt x="529590" y="171450"/>
                </a:cubicBezTo>
                <a:cubicBezTo>
                  <a:pt x="525766" y="170904"/>
                  <a:pt x="522017" y="169748"/>
                  <a:pt x="518160" y="169545"/>
                </a:cubicBezTo>
                <a:cubicBezTo>
                  <a:pt x="497858" y="168476"/>
                  <a:pt x="477520" y="168275"/>
                  <a:pt x="457200" y="167640"/>
                </a:cubicBezTo>
                <a:cubicBezTo>
                  <a:pt x="448945" y="167005"/>
                  <a:pt x="440650" y="166762"/>
                  <a:pt x="432435" y="165735"/>
                </a:cubicBezTo>
                <a:cubicBezTo>
                  <a:pt x="430442" y="165486"/>
                  <a:pt x="428651" y="164382"/>
                  <a:pt x="426720" y="163830"/>
                </a:cubicBezTo>
                <a:cubicBezTo>
                  <a:pt x="424203" y="163111"/>
                  <a:pt x="421608" y="162677"/>
                  <a:pt x="419100" y="161925"/>
                </a:cubicBezTo>
                <a:cubicBezTo>
                  <a:pt x="415253" y="160771"/>
                  <a:pt x="411684" y="158230"/>
                  <a:pt x="407670" y="158115"/>
                </a:cubicBezTo>
                <a:lnTo>
                  <a:pt x="340995" y="156210"/>
                </a:lnTo>
                <a:cubicBezTo>
                  <a:pt x="339090" y="155575"/>
                  <a:pt x="337076" y="155203"/>
                  <a:pt x="335280" y="154305"/>
                </a:cubicBezTo>
                <a:cubicBezTo>
                  <a:pt x="333232" y="153281"/>
                  <a:pt x="331669" y="151397"/>
                  <a:pt x="329565" y="150495"/>
                </a:cubicBezTo>
                <a:cubicBezTo>
                  <a:pt x="325074" y="148570"/>
                  <a:pt x="311700" y="147126"/>
                  <a:pt x="308610" y="146685"/>
                </a:cubicBezTo>
                <a:cubicBezTo>
                  <a:pt x="299306" y="143584"/>
                  <a:pt x="301656" y="143952"/>
                  <a:pt x="287655" y="142875"/>
                </a:cubicBezTo>
                <a:cubicBezTo>
                  <a:pt x="276241" y="141997"/>
                  <a:pt x="264795" y="141605"/>
                  <a:pt x="253365" y="140970"/>
                </a:cubicBezTo>
                <a:cubicBezTo>
                  <a:pt x="250190" y="140335"/>
                  <a:pt x="247034" y="139597"/>
                  <a:pt x="243840" y="139065"/>
                </a:cubicBezTo>
                <a:cubicBezTo>
                  <a:pt x="239411" y="138327"/>
                  <a:pt x="234923" y="137963"/>
                  <a:pt x="230505" y="137160"/>
                </a:cubicBezTo>
                <a:cubicBezTo>
                  <a:pt x="227929" y="136692"/>
                  <a:pt x="225393" y="136007"/>
                  <a:pt x="222885" y="135255"/>
                </a:cubicBezTo>
                <a:cubicBezTo>
                  <a:pt x="219038" y="134101"/>
                  <a:pt x="215393" y="132233"/>
                  <a:pt x="211455" y="131445"/>
                </a:cubicBezTo>
                <a:cubicBezTo>
                  <a:pt x="208280" y="130810"/>
                  <a:pt x="205135" y="129998"/>
                  <a:pt x="201930" y="129540"/>
                </a:cubicBezTo>
                <a:cubicBezTo>
                  <a:pt x="185438" y="127184"/>
                  <a:pt x="171457" y="126802"/>
                  <a:pt x="154305" y="125730"/>
                </a:cubicBezTo>
                <a:cubicBezTo>
                  <a:pt x="152400" y="125095"/>
                  <a:pt x="150521" y="124377"/>
                  <a:pt x="148590" y="123825"/>
                </a:cubicBezTo>
                <a:cubicBezTo>
                  <a:pt x="145742" y="123011"/>
                  <a:pt x="138300" y="121538"/>
                  <a:pt x="135255" y="120015"/>
                </a:cubicBezTo>
                <a:cubicBezTo>
                  <a:pt x="133207" y="118991"/>
                  <a:pt x="131632" y="117135"/>
                  <a:pt x="129540" y="116205"/>
                </a:cubicBezTo>
                <a:cubicBezTo>
                  <a:pt x="125870" y="114574"/>
                  <a:pt x="118110" y="112395"/>
                  <a:pt x="118110" y="112395"/>
                </a:cubicBezTo>
                <a:cubicBezTo>
                  <a:pt x="116205" y="110490"/>
                  <a:pt x="113889" y="108922"/>
                  <a:pt x="112395" y="106680"/>
                </a:cubicBezTo>
                <a:cubicBezTo>
                  <a:pt x="111281" y="105009"/>
                  <a:pt x="111744" y="102533"/>
                  <a:pt x="110490" y="100965"/>
                </a:cubicBezTo>
                <a:cubicBezTo>
                  <a:pt x="109060" y="99177"/>
                  <a:pt x="106680" y="98425"/>
                  <a:pt x="104775" y="97155"/>
                </a:cubicBezTo>
                <a:cubicBezTo>
                  <a:pt x="103505" y="95250"/>
                  <a:pt x="102753" y="92870"/>
                  <a:pt x="100965" y="91440"/>
                </a:cubicBezTo>
                <a:cubicBezTo>
                  <a:pt x="99397" y="90186"/>
                  <a:pt x="96670" y="90955"/>
                  <a:pt x="95250" y="89535"/>
                </a:cubicBezTo>
                <a:cubicBezTo>
                  <a:pt x="93830" y="88115"/>
                  <a:pt x="93832" y="85768"/>
                  <a:pt x="93345" y="83820"/>
                </a:cubicBezTo>
                <a:lnTo>
                  <a:pt x="89535" y="68580"/>
                </a:lnTo>
                <a:cubicBezTo>
                  <a:pt x="89583" y="67720"/>
                  <a:pt x="88165" y="38934"/>
                  <a:pt x="93345" y="28575"/>
                </a:cubicBezTo>
                <a:cubicBezTo>
                  <a:pt x="94369" y="26527"/>
                  <a:pt x="95689" y="24619"/>
                  <a:pt x="97155" y="22860"/>
                </a:cubicBezTo>
                <a:cubicBezTo>
                  <a:pt x="102751" y="16145"/>
                  <a:pt x="106335" y="14835"/>
                  <a:pt x="114300" y="9525"/>
                </a:cubicBezTo>
                <a:lnTo>
                  <a:pt x="120015" y="5715"/>
                </a:lnTo>
                <a:lnTo>
                  <a:pt x="123825" y="0"/>
                </a:ln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8950B522-1F2E-4A8B-AD41-838DBDFA6A6A}"/>
              </a:ext>
            </a:extLst>
          </p:cNvPr>
          <p:cNvSpPr/>
          <p:nvPr/>
        </p:nvSpPr>
        <p:spPr>
          <a:xfrm>
            <a:off x="388620" y="4191000"/>
            <a:ext cx="1080135" cy="354330"/>
          </a:xfrm>
          <a:custGeom>
            <a:avLst/>
            <a:gdLst>
              <a:gd name="connsiteX0" fmla="*/ 0 w 1080135"/>
              <a:gd name="connsiteY0" fmla="*/ 354330 h 354330"/>
              <a:gd name="connsiteX1" fmla="*/ 9525 w 1080135"/>
              <a:gd name="connsiteY1" fmla="*/ 350520 h 354330"/>
              <a:gd name="connsiteX2" fmla="*/ 15240 w 1080135"/>
              <a:gd name="connsiteY2" fmla="*/ 346710 h 354330"/>
              <a:gd name="connsiteX3" fmla="*/ 24765 w 1080135"/>
              <a:gd name="connsiteY3" fmla="*/ 344805 h 354330"/>
              <a:gd name="connsiteX4" fmla="*/ 36195 w 1080135"/>
              <a:gd name="connsiteY4" fmla="*/ 340995 h 354330"/>
              <a:gd name="connsiteX5" fmla="*/ 41910 w 1080135"/>
              <a:gd name="connsiteY5" fmla="*/ 339090 h 354330"/>
              <a:gd name="connsiteX6" fmla="*/ 47625 w 1080135"/>
              <a:gd name="connsiteY6" fmla="*/ 335280 h 354330"/>
              <a:gd name="connsiteX7" fmla="*/ 66675 w 1080135"/>
              <a:gd name="connsiteY7" fmla="*/ 329565 h 354330"/>
              <a:gd name="connsiteX8" fmla="*/ 78105 w 1080135"/>
              <a:gd name="connsiteY8" fmla="*/ 325755 h 354330"/>
              <a:gd name="connsiteX9" fmla="*/ 89535 w 1080135"/>
              <a:gd name="connsiteY9" fmla="*/ 321945 h 354330"/>
              <a:gd name="connsiteX10" fmla="*/ 95250 w 1080135"/>
              <a:gd name="connsiteY10" fmla="*/ 320040 h 354330"/>
              <a:gd name="connsiteX11" fmla="*/ 100965 w 1080135"/>
              <a:gd name="connsiteY11" fmla="*/ 318135 h 354330"/>
              <a:gd name="connsiteX12" fmla="*/ 112395 w 1080135"/>
              <a:gd name="connsiteY12" fmla="*/ 316230 h 354330"/>
              <a:gd name="connsiteX13" fmla="*/ 120015 w 1080135"/>
              <a:gd name="connsiteY13" fmla="*/ 314325 h 354330"/>
              <a:gd name="connsiteX14" fmla="*/ 129540 w 1080135"/>
              <a:gd name="connsiteY14" fmla="*/ 312420 h 354330"/>
              <a:gd name="connsiteX15" fmla="*/ 140970 w 1080135"/>
              <a:gd name="connsiteY15" fmla="*/ 310515 h 354330"/>
              <a:gd name="connsiteX16" fmla="*/ 146685 w 1080135"/>
              <a:gd name="connsiteY16" fmla="*/ 308610 h 354330"/>
              <a:gd name="connsiteX17" fmla="*/ 163830 w 1080135"/>
              <a:gd name="connsiteY17" fmla="*/ 304800 h 354330"/>
              <a:gd name="connsiteX18" fmla="*/ 180975 w 1080135"/>
              <a:gd name="connsiteY18" fmla="*/ 299085 h 354330"/>
              <a:gd name="connsiteX19" fmla="*/ 192405 w 1080135"/>
              <a:gd name="connsiteY19" fmla="*/ 295275 h 354330"/>
              <a:gd name="connsiteX20" fmla="*/ 198120 w 1080135"/>
              <a:gd name="connsiteY20" fmla="*/ 293370 h 354330"/>
              <a:gd name="connsiteX21" fmla="*/ 219075 w 1080135"/>
              <a:gd name="connsiteY21" fmla="*/ 291465 h 354330"/>
              <a:gd name="connsiteX22" fmla="*/ 224790 w 1080135"/>
              <a:gd name="connsiteY22" fmla="*/ 289560 h 354330"/>
              <a:gd name="connsiteX23" fmla="*/ 243840 w 1080135"/>
              <a:gd name="connsiteY23" fmla="*/ 285750 h 354330"/>
              <a:gd name="connsiteX24" fmla="*/ 260985 w 1080135"/>
              <a:gd name="connsiteY24" fmla="*/ 281940 h 354330"/>
              <a:gd name="connsiteX25" fmla="*/ 266700 w 1080135"/>
              <a:gd name="connsiteY25" fmla="*/ 278130 h 354330"/>
              <a:gd name="connsiteX26" fmla="*/ 278130 w 1080135"/>
              <a:gd name="connsiteY26" fmla="*/ 274320 h 354330"/>
              <a:gd name="connsiteX27" fmla="*/ 289560 w 1080135"/>
              <a:gd name="connsiteY27" fmla="*/ 268605 h 354330"/>
              <a:gd name="connsiteX28" fmla="*/ 306705 w 1080135"/>
              <a:gd name="connsiteY28" fmla="*/ 260985 h 354330"/>
              <a:gd name="connsiteX29" fmla="*/ 318135 w 1080135"/>
              <a:gd name="connsiteY29" fmla="*/ 257175 h 354330"/>
              <a:gd name="connsiteX30" fmla="*/ 323850 w 1080135"/>
              <a:gd name="connsiteY30" fmla="*/ 255270 h 354330"/>
              <a:gd name="connsiteX31" fmla="*/ 329565 w 1080135"/>
              <a:gd name="connsiteY31" fmla="*/ 251460 h 354330"/>
              <a:gd name="connsiteX32" fmla="*/ 342900 w 1080135"/>
              <a:gd name="connsiteY32" fmla="*/ 247650 h 354330"/>
              <a:gd name="connsiteX33" fmla="*/ 354330 w 1080135"/>
              <a:gd name="connsiteY33" fmla="*/ 243840 h 354330"/>
              <a:gd name="connsiteX34" fmla="*/ 360045 w 1080135"/>
              <a:gd name="connsiteY34" fmla="*/ 241935 h 354330"/>
              <a:gd name="connsiteX35" fmla="*/ 379095 w 1080135"/>
              <a:gd name="connsiteY35" fmla="*/ 238125 h 354330"/>
              <a:gd name="connsiteX36" fmla="*/ 390525 w 1080135"/>
              <a:gd name="connsiteY36" fmla="*/ 234315 h 354330"/>
              <a:gd name="connsiteX37" fmla="*/ 401955 w 1080135"/>
              <a:gd name="connsiteY37" fmla="*/ 224790 h 354330"/>
              <a:gd name="connsiteX38" fmla="*/ 413385 w 1080135"/>
              <a:gd name="connsiteY38" fmla="*/ 220980 h 354330"/>
              <a:gd name="connsiteX39" fmla="*/ 434340 w 1080135"/>
              <a:gd name="connsiteY39" fmla="*/ 215265 h 354330"/>
              <a:gd name="connsiteX40" fmla="*/ 441960 w 1080135"/>
              <a:gd name="connsiteY40" fmla="*/ 213360 h 354330"/>
              <a:gd name="connsiteX41" fmla="*/ 455295 w 1080135"/>
              <a:gd name="connsiteY41" fmla="*/ 209550 h 354330"/>
              <a:gd name="connsiteX42" fmla="*/ 461010 w 1080135"/>
              <a:gd name="connsiteY42" fmla="*/ 207645 h 354330"/>
              <a:gd name="connsiteX43" fmla="*/ 472440 w 1080135"/>
              <a:gd name="connsiteY43" fmla="*/ 205740 h 354330"/>
              <a:gd name="connsiteX44" fmla="*/ 485775 w 1080135"/>
              <a:gd name="connsiteY44" fmla="*/ 201930 h 354330"/>
              <a:gd name="connsiteX45" fmla="*/ 495300 w 1080135"/>
              <a:gd name="connsiteY45" fmla="*/ 200025 h 354330"/>
              <a:gd name="connsiteX46" fmla="*/ 502920 w 1080135"/>
              <a:gd name="connsiteY46" fmla="*/ 198120 h 354330"/>
              <a:gd name="connsiteX47" fmla="*/ 512445 w 1080135"/>
              <a:gd name="connsiteY47" fmla="*/ 196215 h 354330"/>
              <a:gd name="connsiteX48" fmla="*/ 523875 w 1080135"/>
              <a:gd name="connsiteY48" fmla="*/ 192405 h 354330"/>
              <a:gd name="connsiteX49" fmla="*/ 541020 w 1080135"/>
              <a:gd name="connsiteY49" fmla="*/ 188595 h 354330"/>
              <a:gd name="connsiteX50" fmla="*/ 542925 w 1080135"/>
              <a:gd name="connsiteY50" fmla="*/ 182880 h 354330"/>
              <a:gd name="connsiteX51" fmla="*/ 554355 w 1080135"/>
              <a:gd name="connsiteY51" fmla="*/ 179070 h 354330"/>
              <a:gd name="connsiteX52" fmla="*/ 565785 w 1080135"/>
              <a:gd name="connsiteY52" fmla="*/ 175260 h 354330"/>
              <a:gd name="connsiteX53" fmla="*/ 579120 w 1080135"/>
              <a:gd name="connsiteY53" fmla="*/ 171450 h 354330"/>
              <a:gd name="connsiteX54" fmla="*/ 596265 w 1080135"/>
              <a:gd name="connsiteY54" fmla="*/ 165735 h 354330"/>
              <a:gd name="connsiteX55" fmla="*/ 613410 w 1080135"/>
              <a:gd name="connsiteY55" fmla="*/ 160020 h 354330"/>
              <a:gd name="connsiteX56" fmla="*/ 619125 w 1080135"/>
              <a:gd name="connsiteY56" fmla="*/ 158115 h 354330"/>
              <a:gd name="connsiteX57" fmla="*/ 624840 w 1080135"/>
              <a:gd name="connsiteY57" fmla="*/ 156210 h 354330"/>
              <a:gd name="connsiteX58" fmla="*/ 638175 w 1080135"/>
              <a:gd name="connsiteY58" fmla="*/ 154305 h 354330"/>
              <a:gd name="connsiteX59" fmla="*/ 643890 w 1080135"/>
              <a:gd name="connsiteY59" fmla="*/ 152400 h 354330"/>
              <a:gd name="connsiteX60" fmla="*/ 659130 w 1080135"/>
              <a:gd name="connsiteY60" fmla="*/ 148590 h 354330"/>
              <a:gd name="connsiteX61" fmla="*/ 676275 w 1080135"/>
              <a:gd name="connsiteY61" fmla="*/ 142875 h 354330"/>
              <a:gd name="connsiteX62" fmla="*/ 681990 w 1080135"/>
              <a:gd name="connsiteY62" fmla="*/ 140970 h 354330"/>
              <a:gd name="connsiteX63" fmla="*/ 687705 w 1080135"/>
              <a:gd name="connsiteY63" fmla="*/ 139065 h 354330"/>
              <a:gd name="connsiteX64" fmla="*/ 699135 w 1080135"/>
              <a:gd name="connsiteY64" fmla="*/ 131445 h 354330"/>
              <a:gd name="connsiteX65" fmla="*/ 710565 w 1080135"/>
              <a:gd name="connsiteY65" fmla="*/ 127635 h 354330"/>
              <a:gd name="connsiteX66" fmla="*/ 716280 w 1080135"/>
              <a:gd name="connsiteY66" fmla="*/ 125730 h 354330"/>
              <a:gd name="connsiteX67" fmla="*/ 721995 w 1080135"/>
              <a:gd name="connsiteY67" fmla="*/ 121920 h 354330"/>
              <a:gd name="connsiteX68" fmla="*/ 741045 w 1080135"/>
              <a:gd name="connsiteY68" fmla="*/ 116205 h 354330"/>
              <a:gd name="connsiteX69" fmla="*/ 752475 w 1080135"/>
              <a:gd name="connsiteY69" fmla="*/ 112395 h 354330"/>
              <a:gd name="connsiteX70" fmla="*/ 765810 w 1080135"/>
              <a:gd name="connsiteY70" fmla="*/ 108585 h 354330"/>
              <a:gd name="connsiteX71" fmla="*/ 773430 w 1080135"/>
              <a:gd name="connsiteY71" fmla="*/ 106680 h 354330"/>
              <a:gd name="connsiteX72" fmla="*/ 790575 w 1080135"/>
              <a:gd name="connsiteY72" fmla="*/ 100965 h 354330"/>
              <a:gd name="connsiteX73" fmla="*/ 807720 w 1080135"/>
              <a:gd name="connsiteY73" fmla="*/ 95250 h 354330"/>
              <a:gd name="connsiteX74" fmla="*/ 813435 w 1080135"/>
              <a:gd name="connsiteY74" fmla="*/ 93345 h 354330"/>
              <a:gd name="connsiteX75" fmla="*/ 819150 w 1080135"/>
              <a:gd name="connsiteY75" fmla="*/ 89535 h 354330"/>
              <a:gd name="connsiteX76" fmla="*/ 824865 w 1080135"/>
              <a:gd name="connsiteY76" fmla="*/ 87630 h 354330"/>
              <a:gd name="connsiteX77" fmla="*/ 836295 w 1080135"/>
              <a:gd name="connsiteY77" fmla="*/ 80010 h 354330"/>
              <a:gd name="connsiteX78" fmla="*/ 855345 w 1080135"/>
              <a:gd name="connsiteY78" fmla="*/ 72390 h 354330"/>
              <a:gd name="connsiteX79" fmla="*/ 861060 w 1080135"/>
              <a:gd name="connsiteY79" fmla="*/ 70485 h 354330"/>
              <a:gd name="connsiteX80" fmla="*/ 866775 w 1080135"/>
              <a:gd name="connsiteY80" fmla="*/ 66675 h 354330"/>
              <a:gd name="connsiteX81" fmla="*/ 880110 w 1080135"/>
              <a:gd name="connsiteY81" fmla="*/ 62865 h 354330"/>
              <a:gd name="connsiteX82" fmla="*/ 885825 w 1080135"/>
              <a:gd name="connsiteY82" fmla="*/ 60960 h 354330"/>
              <a:gd name="connsiteX83" fmla="*/ 893445 w 1080135"/>
              <a:gd name="connsiteY83" fmla="*/ 59055 h 354330"/>
              <a:gd name="connsiteX84" fmla="*/ 904875 w 1080135"/>
              <a:gd name="connsiteY84" fmla="*/ 55245 h 354330"/>
              <a:gd name="connsiteX85" fmla="*/ 910590 w 1080135"/>
              <a:gd name="connsiteY85" fmla="*/ 53340 h 354330"/>
              <a:gd name="connsiteX86" fmla="*/ 918210 w 1080135"/>
              <a:gd name="connsiteY86" fmla="*/ 51435 h 354330"/>
              <a:gd name="connsiteX87" fmla="*/ 929640 w 1080135"/>
              <a:gd name="connsiteY87" fmla="*/ 47625 h 354330"/>
              <a:gd name="connsiteX88" fmla="*/ 948690 w 1080135"/>
              <a:gd name="connsiteY88" fmla="*/ 41910 h 354330"/>
              <a:gd name="connsiteX89" fmla="*/ 954405 w 1080135"/>
              <a:gd name="connsiteY89" fmla="*/ 40005 h 354330"/>
              <a:gd name="connsiteX90" fmla="*/ 960120 w 1080135"/>
              <a:gd name="connsiteY90" fmla="*/ 38100 h 354330"/>
              <a:gd name="connsiteX91" fmla="*/ 977265 w 1080135"/>
              <a:gd name="connsiteY91" fmla="*/ 34290 h 354330"/>
              <a:gd name="connsiteX92" fmla="*/ 982980 w 1080135"/>
              <a:gd name="connsiteY92" fmla="*/ 32385 h 354330"/>
              <a:gd name="connsiteX93" fmla="*/ 992505 w 1080135"/>
              <a:gd name="connsiteY93" fmla="*/ 30480 h 354330"/>
              <a:gd name="connsiteX94" fmla="*/ 1003935 w 1080135"/>
              <a:gd name="connsiteY94" fmla="*/ 24765 h 354330"/>
              <a:gd name="connsiteX95" fmla="*/ 1017270 w 1080135"/>
              <a:gd name="connsiteY95" fmla="*/ 20955 h 354330"/>
              <a:gd name="connsiteX96" fmla="*/ 1022985 w 1080135"/>
              <a:gd name="connsiteY96" fmla="*/ 17145 h 354330"/>
              <a:gd name="connsiteX97" fmla="*/ 1032510 w 1080135"/>
              <a:gd name="connsiteY97" fmla="*/ 15240 h 354330"/>
              <a:gd name="connsiteX98" fmla="*/ 1038225 w 1080135"/>
              <a:gd name="connsiteY98" fmla="*/ 13335 h 354330"/>
              <a:gd name="connsiteX99" fmla="*/ 1055370 w 1080135"/>
              <a:gd name="connsiteY99" fmla="*/ 9525 h 354330"/>
              <a:gd name="connsiteX100" fmla="*/ 1066800 w 1080135"/>
              <a:gd name="connsiteY100" fmla="*/ 5715 h 354330"/>
              <a:gd name="connsiteX101" fmla="*/ 1072515 w 1080135"/>
              <a:gd name="connsiteY101" fmla="*/ 3810 h 354330"/>
              <a:gd name="connsiteX102" fmla="*/ 1078230 w 1080135"/>
              <a:gd name="connsiteY102" fmla="*/ 1905 h 354330"/>
              <a:gd name="connsiteX103" fmla="*/ 1080135 w 1080135"/>
              <a:gd name="connsiteY103" fmla="*/ 0 h 35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1080135" h="354330">
                <a:moveTo>
                  <a:pt x="0" y="354330"/>
                </a:moveTo>
                <a:cubicBezTo>
                  <a:pt x="3175" y="353060"/>
                  <a:pt x="6466" y="352049"/>
                  <a:pt x="9525" y="350520"/>
                </a:cubicBezTo>
                <a:cubicBezTo>
                  <a:pt x="11573" y="349496"/>
                  <a:pt x="13096" y="347514"/>
                  <a:pt x="15240" y="346710"/>
                </a:cubicBezTo>
                <a:cubicBezTo>
                  <a:pt x="18272" y="345573"/>
                  <a:pt x="21641" y="345657"/>
                  <a:pt x="24765" y="344805"/>
                </a:cubicBezTo>
                <a:cubicBezTo>
                  <a:pt x="28640" y="343748"/>
                  <a:pt x="32385" y="342265"/>
                  <a:pt x="36195" y="340995"/>
                </a:cubicBezTo>
                <a:cubicBezTo>
                  <a:pt x="38100" y="340360"/>
                  <a:pt x="40239" y="340204"/>
                  <a:pt x="41910" y="339090"/>
                </a:cubicBezTo>
                <a:cubicBezTo>
                  <a:pt x="43815" y="337820"/>
                  <a:pt x="45533" y="336210"/>
                  <a:pt x="47625" y="335280"/>
                </a:cubicBezTo>
                <a:cubicBezTo>
                  <a:pt x="56951" y="331135"/>
                  <a:pt x="58150" y="332123"/>
                  <a:pt x="66675" y="329565"/>
                </a:cubicBezTo>
                <a:cubicBezTo>
                  <a:pt x="70522" y="328411"/>
                  <a:pt x="74295" y="327025"/>
                  <a:pt x="78105" y="325755"/>
                </a:cubicBezTo>
                <a:lnTo>
                  <a:pt x="89535" y="321945"/>
                </a:lnTo>
                <a:lnTo>
                  <a:pt x="95250" y="320040"/>
                </a:lnTo>
                <a:cubicBezTo>
                  <a:pt x="97155" y="319405"/>
                  <a:pt x="98984" y="318465"/>
                  <a:pt x="100965" y="318135"/>
                </a:cubicBezTo>
                <a:cubicBezTo>
                  <a:pt x="104775" y="317500"/>
                  <a:pt x="108607" y="316988"/>
                  <a:pt x="112395" y="316230"/>
                </a:cubicBezTo>
                <a:cubicBezTo>
                  <a:pt x="114962" y="315717"/>
                  <a:pt x="117459" y="314893"/>
                  <a:pt x="120015" y="314325"/>
                </a:cubicBezTo>
                <a:cubicBezTo>
                  <a:pt x="123176" y="313623"/>
                  <a:pt x="126354" y="312999"/>
                  <a:pt x="129540" y="312420"/>
                </a:cubicBezTo>
                <a:cubicBezTo>
                  <a:pt x="133340" y="311729"/>
                  <a:pt x="137199" y="311353"/>
                  <a:pt x="140970" y="310515"/>
                </a:cubicBezTo>
                <a:cubicBezTo>
                  <a:pt x="142930" y="310079"/>
                  <a:pt x="144737" y="309097"/>
                  <a:pt x="146685" y="308610"/>
                </a:cubicBezTo>
                <a:cubicBezTo>
                  <a:pt x="157561" y="305891"/>
                  <a:pt x="154052" y="307733"/>
                  <a:pt x="163830" y="304800"/>
                </a:cubicBezTo>
                <a:lnTo>
                  <a:pt x="180975" y="299085"/>
                </a:lnTo>
                <a:lnTo>
                  <a:pt x="192405" y="295275"/>
                </a:lnTo>
                <a:cubicBezTo>
                  <a:pt x="194310" y="294640"/>
                  <a:pt x="196120" y="293552"/>
                  <a:pt x="198120" y="293370"/>
                </a:cubicBezTo>
                <a:lnTo>
                  <a:pt x="219075" y="291465"/>
                </a:lnTo>
                <a:cubicBezTo>
                  <a:pt x="220980" y="290830"/>
                  <a:pt x="222833" y="290012"/>
                  <a:pt x="224790" y="289560"/>
                </a:cubicBezTo>
                <a:cubicBezTo>
                  <a:pt x="231100" y="288104"/>
                  <a:pt x="237697" y="287798"/>
                  <a:pt x="243840" y="285750"/>
                </a:cubicBezTo>
                <a:cubicBezTo>
                  <a:pt x="253219" y="282624"/>
                  <a:pt x="247574" y="284175"/>
                  <a:pt x="260985" y="281940"/>
                </a:cubicBezTo>
                <a:cubicBezTo>
                  <a:pt x="262890" y="280670"/>
                  <a:pt x="264608" y="279060"/>
                  <a:pt x="266700" y="278130"/>
                </a:cubicBezTo>
                <a:cubicBezTo>
                  <a:pt x="270370" y="276499"/>
                  <a:pt x="274788" y="276548"/>
                  <a:pt x="278130" y="274320"/>
                </a:cubicBezTo>
                <a:cubicBezTo>
                  <a:pt x="294508" y="263401"/>
                  <a:pt x="273786" y="276492"/>
                  <a:pt x="289560" y="268605"/>
                </a:cubicBezTo>
                <a:cubicBezTo>
                  <a:pt x="307673" y="259548"/>
                  <a:pt x="277217" y="270814"/>
                  <a:pt x="306705" y="260985"/>
                </a:cubicBezTo>
                <a:lnTo>
                  <a:pt x="318135" y="257175"/>
                </a:lnTo>
                <a:cubicBezTo>
                  <a:pt x="320040" y="256540"/>
                  <a:pt x="322179" y="256384"/>
                  <a:pt x="323850" y="255270"/>
                </a:cubicBezTo>
                <a:cubicBezTo>
                  <a:pt x="325755" y="254000"/>
                  <a:pt x="327517" y="252484"/>
                  <a:pt x="329565" y="251460"/>
                </a:cubicBezTo>
                <a:cubicBezTo>
                  <a:pt x="332766" y="249859"/>
                  <a:pt x="339848" y="248566"/>
                  <a:pt x="342900" y="247650"/>
                </a:cubicBezTo>
                <a:cubicBezTo>
                  <a:pt x="346747" y="246496"/>
                  <a:pt x="350520" y="245110"/>
                  <a:pt x="354330" y="243840"/>
                </a:cubicBezTo>
                <a:cubicBezTo>
                  <a:pt x="356235" y="243205"/>
                  <a:pt x="358076" y="242329"/>
                  <a:pt x="360045" y="241935"/>
                </a:cubicBezTo>
                <a:cubicBezTo>
                  <a:pt x="366395" y="240665"/>
                  <a:pt x="372952" y="240173"/>
                  <a:pt x="379095" y="238125"/>
                </a:cubicBezTo>
                <a:lnTo>
                  <a:pt x="390525" y="234315"/>
                </a:lnTo>
                <a:cubicBezTo>
                  <a:pt x="394114" y="230726"/>
                  <a:pt x="397181" y="226912"/>
                  <a:pt x="401955" y="224790"/>
                </a:cubicBezTo>
                <a:cubicBezTo>
                  <a:pt x="405625" y="223159"/>
                  <a:pt x="409575" y="222250"/>
                  <a:pt x="413385" y="220980"/>
                </a:cubicBezTo>
                <a:cubicBezTo>
                  <a:pt x="424068" y="217419"/>
                  <a:pt x="417152" y="219562"/>
                  <a:pt x="434340" y="215265"/>
                </a:cubicBezTo>
                <a:cubicBezTo>
                  <a:pt x="436880" y="214630"/>
                  <a:pt x="439476" y="214188"/>
                  <a:pt x="441960" y="213360"/>
                </a:cubicBezTo>
                <a:cubicBezTo>
                  <a:pt x="455663" y="208792"/>
                  <a:pt x="438551" y="214334"/>
                  <a:pt x="455295" y="209550"/>
                </a:cubicBezTo>
                <a:cubicBezTo>
                  <a:pt x="457226" y="208998"/>
                  <a:pt x="459050" y="208081"/>
                  <a:pt x="461010" y="207645"/>
                </a:cubicBezTo>
                <a:cubicBezTo>
                  <a:pt x="464781" y="206807"/>
                  <a:pt x="468652" y="206498"/>
                  <a:pt x="472440" y="205740"/>
                </a:cubicBezTo>
                <a:cubicBezTo>
                  <a:pt x="490257" y="202177"/>
                  <a:pt x="471250" y="205561"/>
                  <a:pt x="485775" y="201930"/>
                </a:cubicBezTo>
                <a:cubicBezTo>
                  <a:pt x="488916" y="201145"/>
                  <a:pt x="492139" y="200727"/>
                  <a:pt x="495300" y="200025"/>
                </a:cubicBezTo>
                <a:cubicBezTo>
                  <a:pt x="497856" y="199457"/>
                  <a:pt x="500364" y="198688"/>
                  <a:pt x="502920" y="198120"/>
                </a:cubicBezTo>
                <a:cubicBezTo>
                  <a:pt x="506081" y="197418"/>
                  <a:pt x="509321" y="197067"/>
                  <a:pt x="512445" y="196215"/>
                </a:cubicBezTo>
                <a:cubicBezTo>
                  <a:pt x="516320" y="195158"/>
                  <a:pt x="519937" y="193193"/>
                  <a:pt x="523875" y="192405"/>
                </a:cubicBezTo>
                <a:cubicBezTo>
                  <a:pt x="535967" y="189987"/>
                  <a:pt x="530259" y="191285"/>
                  <a:pt x="541020" y="188595"/>
                </a:cubicBezTo>
                <a:cubicBezTo>
                  <a:pt x="541655" y="186690"/>
                  <a:pt x="541291" y="184047"/>
                  <a:pt x="542925" y="182880"/>
                </a:cubicBezTo>
                <a:cubicBezTo>
                  <a:pt x="546193" y="180546"/>
                  <a:pt x="550545" y="180340"/>
                  <a:pt x="554355" y="179070"/>
                </a:cubicBezTo>
                <a:lnTo>
                  <a:pt x="565785" y="175260"/>
                </a:lnTo>
                <a:cubicBezTo>
                  <a:pt x="584991" y="168858"/>
                  <a:pt x="555200" y="178626"/>
                  <a:pt x="579120" y="171450"/>
                </a:cubicBezTo>
                <a:lnTo>
                  <a:pt x="596265" y="165735"/>
                </a:lnTo>
                <a:lnTo>
                  <a:pt x="613410" y="160020"/>
                </a:lnTo>
                <a:lnTo>
                  <a:pt x="619125" y="158115"/>
                </a:lnTo>
                <a:cubicBezTo>
                  <a:pt x="621030" y="157480"/>
                  <a:pt x="622852" y="156494"/>
                  <a:pt x="624840" y="156210"/>
                </a:cubicBezTo>
                <a:lnTo>
                  <a:pt x="638175" y="154305"/>
                </a:lnTo>
                <a:cubicBezTo>
                  <a:pt x="640080" y="153670"/>
                  <a:pt x="641953" y="152928"/>
                  <a:pt x="643890" y="152400"/>
                </a:cubicBezTo>
                <a:cubicBezTo>
                  <a:pt x="648942" y="151022"/>
                  <a:pt x="654162" y="150246"/>
                  <a:pt x="659130" y="148590"/>
                </a:cubicBezTo>
                <a:lnTo>
                  <a:pt x="676275" y="142875"/>
                </a:lnTo>
                <a:lnTo>
                  <a:pt x="681990" y="140970"/>
                </a:lnTo>
                <a:cubicBezTo>
                  <a:pt x="683895" y="140335"/>
                  <a:pt x="686034" y="140179"/>
                  <a:pt x="687705" y="139065"/>
                </a:cubicBezTo>
                <a:cubicBezTo>
                  <a:pt x="691515" y="136525"/>
                  <a:pt x="694791" y="132893"/>
                  <a:pt x="699135" y="131445"/>
                </a:cubicBezTo>
                <a:lnTo>
                  <a:pt x="710565" y="127635"/>
                </a:lnTo>
                <a:cubicBezTo>
                  <a:pt x="712470" y="127000"/>
                  <a:pt x="714609" y="126844"/>
                  <a:pt x="716280" y="125730"/>
                </a:cubicBezTo>
                <a:cubicBezTo>
                  <a:pt x="718185" y="124460"/>
                  <a:pt x="719903" y="122850"/>
                  <a:pt x="721995" y="121920"/>
                </a:cubicBezTo>
                <a:cubicBezTo>
                  <a:pt x="731321" y="117775"/>
                  <a:pt x="732520" y="118763"/>
                  <a:pt x="741045" y="116205"/>
                </a:cubicBezTo>
                <a:cubicBezTo>
                  <a:pt x="744892" y="115051"/>
                  <a:pt x="748579" y="113369"/>
                  <a:pt x="752475" y="112395"/>
                </a:cubicBezTo>
                <a:cubicBezTo>
                  <a:pt x="776296" y="106440"/>
                  <a:pt x="746679" y="114051"/>
                  <a:pt x="765810" y="108585"/>
                </a:cubicBezTo>
                <a:cubicBezTo>
                  <a:pt x="768327" y="107866"/>
                  <a:pt x="770922" y="107432"/>
                  <a:pt x="773430" y="106680"/>
                </a:cubicBezTo>
                <a:cubicBezTo>
                  <a:pt x="779200" y="104949"/>
                  <a:pt x="784860" y="102870"/>
                  <a:pt x="790575" y="100965"/>
                </a:cubicBezTo>
                <a:lnTo>
                  <a:pt x="807720" y="95250"/>
                </a:lnTo>
                <a:cubicBezTo>
                  <a:pt x="809625" y="94615"/>
                  <a:pt x="811764" y="94459"/>
                  <a:pt x="813435" y="93345"/>
                </a:cubicBezTo>
                <a:cubicBezTo>
                  <a:pt x="815340" y="92075"/>
                  <a:pt x="817102" y="90559"/>
                  <a:pt x="819150" y="89535"/>
                </a:cubicBezTo>
                <a:cubicBezTo>
                  <a:pt x="820946" y="88637"/>
                  <a:pt x="823110" y="88605"/>
                  <a:pt x="824865" y="87630"/>
                </a:cubicBezTo>
                <a:cubicBezTo>
                  <a:pt x="828868" y="85406"/>
                  <a:pt x="831951" y="81458"/>
                  <a:pt x="836295" y="80010"/>
                </a:cubicBezTo>
                <a:cubicBezTo>
                  <a:pt x="862311" y="71338"/>
                  <a:pt x="835724" y="80799"/>
                  <a:pt x="855345" y="72390"/>
                </a:cubicBezTo>
                <a:cubicBezTo>
                  <a:pt x="857191" y="71599"/>
                  <a:pt x="859264" y="71383"/>
                  <a:pt x="861060" y="70485"/>
                </a:cubicBezTo>
                <a:cubicBezTo>
                  <a:pt x="863108" y="69461"/>
                  <a:pt x="864727" y="67699"/>
                  <a:pt x="866775" y="66675"/>
                </a:cubicBezTo>
                <a:cubicBezTo>
                  <a:pt x="869820" y="65152"/>
                  <a:pt x="877262" y="63679"/>
                  <a:pt x="880110" y="62865"/>
                </a:cubicBezTo>
                <a:cubicBezTo>
                  <a:pt x="882041" y="62313"/>
                  <a:pt x="883894" y="61512"/>
                  <a:pt x="885825" y="60960"/>
                </a:cubicBezTo>
                <a:cubicBezTo>
                  <a:pt x="888342" y="60241"/>
                  <a:pt x="890937" y="59807"/>
                  <a:pt x="893445" y="59055"/>
                </a:cubicBezTo>
                <a:cubicBezTo>
                  <a:pt x="897292" y="57901"/>
                  <a:pt x="901065" y="56515"/>
                  <a:pt x="904875" y="55245"/>
                </a:cubicBezTo>
                <a:cubicBezTo>
                  <a:pt x="906780" y="54610"/>
                  <a:pt x="908642" y="53827"/>
                  <a:pt x="910590" y="53340"/>
                </a:cubicBezTo>
                <a:cubicBezTo>
                  <a:pt x="913130" y="52705"/>
                  <a:pt x="915702" y="52187"/>
                  <a:pt x="918210" y="51435"/>
                </a:cubicBezTo>
                <a:cubicBezTo>
                  <a:pt x="922057" y="50281"/>
                  <a:pt x="925744" y="48599"/>
                  <a:pt x="929640" y="47625"/>
                </a:cubicBezTo>
                <a:cubicBezTo>
                  <a:pt x="941156" y="44746"/>
                  <a:pt x="934776" y="46548"/>
                  <a:pt x="948690" y="41910"/>
                </a:cubicBezTo>
                <a:lnTo>
                  <a:pt x="954405" y="40005"/>
                </a:lnTo>
                <a:cubicBezTo>
                  <a:pt x="956310" y="39370"/>
                  <a:pt x="958151" y="38494"/>
                  <a:pt x="960120" y="38100"/>
                </a:cubicBezTo>
                <a:cubicBezTo>
                  <a:pt x="966667" y="36791"/>
                  <a:pt x="970988" y="36084"/>
                  <a:pt x="977265" y="34290"/>
                </a:cubicBezTo>
                <a:cubicBezTo>
                  <a:pt x="979196" y="33738"/>
                  <a:pt x="981032" y="32872"/>
                  <a:pt x="982980" y="32385"/>
                </a:cubicBezTo>
                <a:cubicBezTo>
                  <a:pt x="986121" y="31600"/>
                  <a:pt x="989364" y="31265"/>
                  <a:pt x="992505" y="30480"/>
                </a:cubicBezTo>
                <a:cubicBezTo>
                  <a:pt x="1005348" y="27269"/>
                  <a:pt x="990898" y="30352"/>
                  <a:pt x="1003935" y="24765"/>
                </a:cubicBezTo>
                <a:cubicBezTo>
                  <a:pt x="1012480" y="21103"/>
                  <a:pt x="1009856" y="24662"/>
                  <a:pt x="1017270" y="20955"/>
                </a:cubicBezTo>
                <a:cubicBezTo>
                  <a:pt x="1019318" y="19931"/>
                  <a:pt x="1020841" y="17949"/>
                  <a:pt x="1022985" y="17145"/>
                </a:cubicBezTo>
                <a:cubicBezTo>
                  <a:pt x="1026017" y="16008"/>
                  <a:pt x="1029369" y="16025"/>
                  <a:pt x="1032510" y="15240"/>
                </a:cubicBezTo>
                <a:cubicBezTo>
                  <a:pt x="1034458" y="14753"/>
                  <a:pt x="1036277" y="13822"/>
                  <a:pt x="1038225" y="13335"/>
                </a:cubicBezTo>
                <a:cubicBezTo>
                  <a:pt x="1049101" y="10616"/>
                  <a:pt x="1045592" y="12458"/>
                  <a:pt x="1055370" y="9525"/>
                </a:cubicBezTo>
                <a:cubicBezTo>
                  <a:pt x="1059217" y="8371"/>
                  <a:pt x="1062990" y="6985"/>
                  <a:pt x="1066800" y="5715"/>
                </a:cubicBezTo>
                <a:lnTo>
                  <a:pt x="1072515" y="3810"/>
                </a:lnTo>
                <a:cubicBezTo>
                  <a:pt x="1074420" y="3175"/>
                  <a:pt x="1076810" y="3325"/>
                  <a:pt x="1078230" y="1905"/>
                </a:cubicBezTo>
                <a:lnTo>
                  <a:pt x="1080135" y="0"/>
                </a:ln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5A77B85E-E819-4932-959E-181585698372}"/>
              </a:ext>
            </a:extLst>
          </p:cNvPr>
          <p:cNvSpPr/>
          <p:nvPr/>
        </p:nvSpPr>
        <p:spPr>
          <a:xfrm>
            <a:off x="1459228" y="4002405"/>
            <a:ext cx="731521" cy="192406"/>
          </a:xfrm>
          <a:custGeom>
            <a:avLst/>
            <a:gdLst>
              <a:gd name="connsiteX0" fmla="*/ 0 w 754380"/>
              <a:gd name="connsiteY0" fmla="*/ 207645 h 207645"/>
              <a:gd name="connsiteX1" fmla="*/ 9525 w 754380"/>
              <a:gd name="connsiteY1" fmla="*/ 200025 h 207645"/>
              <a:gd name="connsiteX2" fmla="*/ 15240 w 754380"/>
              <a:gd name="connsiteY2" fmla="*/ 198120 h 207645"/>
              <a:gd name="connsiteX3" fmla="*/ 34290 w 754380"/>
              <a:gd name="connsiteY3" fmla="*/ 192405 h 207645"/>
              <a:gd name="connsiteX4" fmla="*/ 45720 w 754380"/>
              <a:gd name="connsiteY4" fmla="*/ 184785 h 207645"/>
              <a:gd name="connsiteX5" fmla="*/ 57150 w 754380"/>
              <a:gd name="connsiteY5" fmla="*/ 180975 h 207645"/>
              <a:gd name="connsiteX6" fmla="*/ 62865 w 754380"/>
              <a:gd name="connsiteY6" fmla="*/ 179070 h 207645"/>
              <a:gd name="connsiteX7" fmla="*/ 70485 w 754380"/>
              <a:gd name="connsiteY7" fmla="*/ 177165 h 207645"/>
              <a:gd name="connsiteX8" fmla="*/ 81915 w 754380"/>
              <a:gd name="connsiteY8" fmla="*/ 173355 h 207645"/>
              <a:gd name="connsiteX9" fmla="*/ 108585 w 754380"/>
              <a:gd name="connsiteY9" fmla="*/ 167640 h 207645"/>
              <a:gd name="connsiteX10" fmla="*/ 125730 w 754380"/>
              <a:gd name="connsiteY10" fmla="*/ 161925 h 207645"/>
              <a:gd name="connsiteX11" fmla="*/ 131445 w 754380"/>
              <a:gd name="connsiteY11" fmla="*/ 160020 h 207645"/>
              <a:gd name="connsiteX12" fmla="*/ 142875 w 754380"/>
              <a:gd name="connsiteY12" fmla="*/ 154305 h 207645"/>
              <a:gd name="connsiteX13" fmla="*/ 156210 w 754380"/>
              <a:gd name="connsiteY13" fmla="*/ 148590 h 207645"/>
              <a:gd name="connsiteX14" fmla="*/ 161925 w 754380"/>
              <a:gd name="connsiteY14" fmla="*/ 144780 h 207645"/>
              <a:gd name="connsiteX15" fmla="*/ 169545 w 754380"/>
              <a:gd name="connsiteY15" fmla="*/ 142875 h 207645"/>
              <a:gd name="connsiteX16" fmla="*/ 175260 w 754380"/>
              <a:gd name="connsiteY16" fmla="*/ 140970 h 207645"/>
              <a:gd name="connsiteX17" fmla="*/ 198120 w 754380"/>
              <a:gd name="connsiteY17" fmla="*/ 137160 h 207645"/>
              <a:gd name="connsiteX18" fmla="*/ 209550 w 754380"/>
              <a:gd name="connsiteY18" fmla="*/ 133350 h 207645"/>
              <a:gd name="connsiteX19" fmla="*/ 215265 w 754380"/>
              <a:gd name="connsiteY19" fmla="*/ 131445 h 207645"/>
              <a:gd name="connsiteX20" fmla="*/ 222885 w 754380"/>
              <a:gd name="connsiteY20" fmla="*/ 129540 h 207645"/>
              <a:gd name="connsiteX21" fmla="*/ 234315 w 754380"/>
              <a:gd name="connsiteY21" fmla="*/ 125730 h 207645"/>
              <a:gd name="connsiteX22" fmla="*/ 257175 w 754380"/>
              <a:gd name="connsiteY22" fmla="*/ 118110 h 207645"/>
              <a:gd name="connsiteX23" fmla="*/ 268605 w 754380"/>
              <a:gd name="connsiteY23" fmla="*/ 112395 h 207645"/>
              <a:gd name="connsiteX24" fmla="*/ 280035 w 754380"/>
              <a:gd name="connsiteY24" fmla="*/ 108585 h 207645"/>
              <a:gd name="connsiteX25" fmla="*/ 285750 w 754380"/>
              <a:gd name="connsiteY25" fmla="*/ 106680 h 207645"/>
              <a:gd name="connsiteX26" fmla="*/ 302895 w 754380"/>
              <a:gd name="connsiteY26" fmla="*/ 99060 h 207645"/>
              <a:gd name="connsiteX27" fmla="*/ 308610 w 754380"/>
              <a:gd name="connsiteY27" fmla="*/ 97155 h 207645"/>
              <a:gd name="connsiteX28" fmla="*/ 325755 w 754380"/>
              <a:gd name="connsiteY28" fmla="*/ 89535 h 207645"/>
              <a:gd name="connsiteX29" fmla="*/ 331470 w 754380"/>
              <a:gd name="connsiteY29" fmla="*/ 87630 h 207645"/>
              <a:gd name="connsiteX30" fmla="*/ 337185 w 754380"/>
              <a:gd name="connsiteY30" fmla="*/ 83820 h 207645"/>
              <a:gd name="connsiteX31" fmla="*/ 344805 w 754380"/>
              <a:gd name="connsiteY31" fmla="*/ 81915 h 207645"/>
              <a:gd name="connsiteX32" fmla="*/ 350520 w 754380"/>
              <a:gd name="connsiteY32" fmla="*/ 80010 h 207645"/>
              <a:gd name="connsiteX33" fmla="*/ 358140 w 754380"/>
              <a:gd name="connsiteY33" fmla="*/ 78105 h 207645"/>
              <a:gd name="connsiteX34" fmla="*/ 375285 w 754380"/>
              <a:gd name="connsiteY34" fmla="*/ 72390 h 207645"/>
              <a:gd name="connsiteX35" fmla="*/ 381000 w 754380"/>
              <a:gd name="connsiteY35" fmla="*/ 70485 h 207645"/>
              <a:gd name="connsiteX36" fmla="*/ 388620 w 754380"/>
              <a:gd name="connsiteY36" fmla="*/ 68580 h 207645"/>
              <a:gd name="connsiteX37" fmla="*/ 400050 w 754380"/>
              <a:gd name="connsiteY37" fmla="*/ 64770 h 207645"/>
              <a:gd name="connsiteX38" fmla="*/ 409575 w 754380"/>
              <a:gd name="connsiteY38" fmla="*/ 62865 h 207645"/>
              <a:gd name="connsiteX39" fmla="*/ 426720 w 754380"/>
              <a:gd name="connsiteY39" fmla="*/ 57150 h 207645"/>
              <a:gd name="connsiteX40" fmla="*/ 432435 w 754380"/>
              <a:gd name="connsiteY40" fmla="*/ 55245 h 207645"/>
              <a:gd name="connsiteX41" fmla="*/ 438150 w 754380"/>
              <a:gd name="connsiteY41" fmla="*/ 51435 h 207645"/>
              <a:gd name="connsiteX42" fmla="*/ 457200 w 754380"/>
              <a:gd name="connsiteY42" fmla="*/ 49530 h 207645"/>
              <a:gd name="connsiteX43" fmla="*/ 468630 w 754380"/>
              <a:gd name="connsiteY43" fmla="*/ 45720 h 207645"/>
              <a:gd name="connsiteX44" fmla="*/ 476250 w 754380"/>
              <a:gd name="connsiteY44" fmla="*/ 43815 h 207645"/>
              <a:gd name="connsiteX45" fmla="*/ 487680 w 754380"/>
              <a:gd name="connsiteY45" fmla="*/ 40005 h 207645"/>
              <a:gd name="connsiteX46" fmla="*/ 499110 w 754380"/>
              <a:gd name="connsiteY46" fmla="*/ 36195 h 207645"/>
              <a:gd name="connsiteX47" fmla="*/ 504825 w 754380"/>
              <a:gd name="connsiteY47" fmla="*/ 34290 h 207645"/>
              <a:gd name="connsiteX48" fmla="*/ 525780 w 754380"/>
              <a:gd name="connsiteY48" fmla="*/ 30480 h 207645"/>
              <a:gd name="connsiteX49" fmla="*/ 531495 w 754380"/>
              <a:gd name="connsiteY49" fmla="*/ 28575 h 207645"/>
              <a:gd name="connsiteX50" fmla="*/ 554355 w 754380"/>
              <a:gd name="connsiteY50" fmla="*/ 24765 h 207645"/>
              <a:gd name="connsiteX51" fmla="*/ 565785 w 754380"/>
              <a:gd name="connsiteY51" fmla="*/ 20955 h 207645"/>
              <a:gd name="connsiteX52" fmla="*/ 588645 w 754380"/>
              <a:gd name="connsiteY52" fmla="*/ 13335 h 207645"/>
              <a:gd name="connsiteX53" fmla="*/ 594360 w 754380"/>
              <a:gd name="connsiteY53" fmla="*/ 11430 h 207645"/>
              <a:gd name="connsiteX54" fmla="*/ 600075 w 754380"/>
              <a:gd name="connsiteY54" fmla="*/ 9525 h 207645"/>
              <a:gd name="connsiteX55" fmla="*/ 622935 w 754380"/>
              <a:gd name="connsiteY55" fmla="*/ 7620 h 207645"/>
              <a:gd name="connsiteX56" fmla="*/ 649605 w 754380"/>
              <a:gd name="connsiteY56" fmla="*/ 3810 h 207645"/>
              <a:gd name="connsiteX57" fmla="*/ 655320 w 754380"/>
              <a:gd name="connsiteY57" fmla="*/ 1905 h 207645"/>
              <a:gd name="connsiteX58" fmla="*/ 670560 w 754380"/>
              <a:gd name="connsiteY58" fmla="*/ 0 h 207645"/>
              <a:gd name="connsiteX59" fmla="*/ 729615 w 754380"/>
              <a:gd name="connsiteY59" fmla="*/ 1905 h 207645"/>
              <a:gd name="connsiteX60" fmla="*/ 748665 w 754380"/>
              <a:gd name="connsiteY60" fmla="*/ 5715 h 207645"/>
              <a:gd name="connsiteX61" fmla="*/ 754380 w 754380"/>
              <a:gd name="connsiteY61" fmla="*/ 7620 h 20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754380" h="207645">
                <a:moveTo>
                  <a:pt x="0" y="207645"/>
                </a:moveTo>
                <a:cubicBezTo>
                  <a:pt x="3175" y="205105"/>
                  <a:pt x="6077" y="202180"/>
                  <a:pt x="9525" y="200025"/>
                </a:cubicBezTo>
                <a:cubicBezTo>
                  <a:pt x="11228" y="198961"/>
                  <a:pt x="13309" y="198672"/>
                  <a:pt x="15240" y="198120"/>
                </a:cubicBezTo>
                <a:cubicBezTo>
                  <a:pt x="19899" y="196789"/>
                  <a:pt x="30895" y="194669"/>
                  <a:pt x="34290" y="192405"/>
                </a:cubicBezTo>
                <a:cubicBezTo>
                  <a:pt x="38100" y="189865"/>
                  <a:pt x="41376" y="186233"/>
                  <a:pt x="45720" y="184785"/>
                </a:cubicBezTo>
                <a:lnTo>
                  <a:pt x="57150" y="180975"/>
                </a:lnTo>
                <a:cubicBezTo>
                  <a:pt x="59055" y="180340"/>
                  <a:pt x="60917" y="179557"/>
                  <a:pt x="62865" y="179070"/>
                </a:cubicBezTo>
                <a:cubicBezTo>
                  <a:pt x="65405" y="178435"/>
                  <a:pt x="67977" y="177917"/>
                  <a:pt x="70485" y="177165"/>
                </a:cubicBezTo>
                <a:cubicBezTo>
                  <a:pt x="74332" y="176011"/>
                  <a:pt x="77954" y="174015"/>
                  <a:pt x="81915" y="173355"/>
                </a:cubicBezTo>
                <a:cubicBezTo>
                  <a:pt x="91507" y="171756"/>
                  <a:pt x="99091" y="170805"/>
                  <a:pt x="108585" y="167640"/>
                </a:cubicBezTo>
                <a:lnTo>
                  <a:pt x="125730" y="161925"/>
                </a:lnTo>
                <a:cubicBezTo>
                  <a:pt x="127635" y="161290"/>
                  <a:pt x="129774" y="161134"/>
                  <a:pt x="131445" y="160020"/>
                </a:cubicBezTo>
                <a:cubicBezTo>
                  <a:pt x="147823" y="149101"/>
                  <a:pt x="127101" y="162192"/>
                  <a:pt x="142875" y="154305"/>
                </a:cubicBezTo>
                <a:cubicBezTo>
                  <a:pt x="156031" y="147727"/>
                  <a:pt x="140351" y="152555"/>
                  <a:pt x="156210" y="148590"/>
                </a:cubicBezTo>
                <a:cubicBezTo>
                  <a:pt x="158115" y="147320"/>
                  <a:pt x="159821" y="145682"/>
                  <a:pt x="161925" y="144780"/>
                </a:cubicBezTo>
                <a:cubicBezTo>
                  <a:pt x="164331" y="143749"/>
                  <a:pt x="167028" y="143594"/>
                  <a:pt x="169545" y="142875"/>
                </a:cubicBezTo>
                <a:cubicBezTo>
                  <a:pt x="171476" y="142323"/>
                  <a:pt x="173291" y="141364"/>
                  <a:pt x="175260" y="140970"/>
                </a:cubicBezTo>
                <a:cubicBezTo>
                  <a:pt x="182835" y="139455"/>
                  <a:pt x="190791" y="139603"/>
                  <a:pt x="198120" y="137160"/>
                </a:cubicBezTo>
                <a:lnTo>
                  <a:pt x="209550" y="133350"/>
                </a:lnTo>
                <a:cubicBezTo>
                  <a:pt x="211455" y="132715"/>
                  <a:pt x="213317" y="131932"/>
                  <a:pt x="215265" y="131445"/>
                </a:cubicBezTo>
                <a:cubicBezTo>
                  <a:pt x="217805" y="130810"/>
                  <a:pt x="220377" y="130292"/>
                  <a:pt x="222885" y="129540"/>
                </a:cubicBezTo>
                <a:cubicBezTo>
                  <a:pt x="226732" y="128386"/>
                  <a:pt x="230505" y="127000"/>
                  <a:pt x="234315" y="125730"/>
                </a:cubicBezTo>
                <a:lnTo>
                  <a:pt x="257175" y="118110"/>
                </a:lnTo>
                <a:cubicBezTo>
                  <a:pt x="278018" y="111162"/>
                  <a:pt x="246448" y="122243"/>
                  <a:pt x="268605" y="112395"/>
                </a:cubicBezTo>
                <a:cubicBezTo>
                  <a:pt x="272275" y="110764"/>
                  <a:pt x="276225" y="109855"/>
                  <a:pt x="280035" y="108585"/>
                </a:cubicBezTo>
                <a:cubicBezTo>
                  <a:pt x="281940" y="107950"/>
                  <a:pt x="284079" y="107794"/>
                  <a:pt x="285750" y="106680"/>
                </a:cubicBezTo>
                <a:cubicBezTo>
                  <a:pt x="294807" y="100642"/>
                  <a:pt x="289293" y="103594"/>
                  <a:pt x="302895" y="99060"/>
                </a:cubicBezTo>
                <a:cubicBezTo>
                  <a:pt x="304800" y="98425"/>
                  <a:pt x="306939" y="98269"/>
                  <a:pt x="308610" y="97155"/>
                </a:cubicBezTo>
                <a:cubicBezTo>
                  <a:pt x="317667" y="91117"/>
                  <a:pt x="312153" y="94069"/>
                  <a:pt x="325755" y="89535"/>
                </a:cubicBezTo>
                <a:cubicBezTo>
                  <a:pt x="327660" y="88900"/>
                  <a:pt x="329799" y="88744"/>
                  <a:pt x="331470" y="87630"/>
                </a:cubicBezTo>
                <a:cubicBezTo>
                  <a:pt x="333375" y="86360"/>
                  <a:pt x="335081" y="84722"/>
                  <a:pt x="337185" y="83820"/>
                </a:cubicBezTo>
                <a:cubicBezTo>
                  <a:pt x="339591" y="82789"/>
                  <a:pt x="342288" y="82634"/>
                  <a:pt x="344805" y="81915"/>
                </a:cubicBezTo>
                <a:cubicBezTo>
                  <a:pt x="346736" y="81363"/>
                  <a:pt x="348589" y="80562"/>
                  <a:pt x="350520" y="80010"/>
                </a:cubicBezTo>
                <a:cubicBezTo>
                  <a:pt x="353037" y="79291"/>
                  <a:pt x="355632" y="78857"/>
                  <a:pt x="358140" y="78105"/>
                </a:cubicBezTo>
                <a:lnTo>
                  <a:pt x="375285" y="72390"/>
                </a:lnTo>
                <a:cubicBezTo>
                  <a:pt x="377190" y="71755"/>
                  <a:pt x="379052" y="70972"/>
                  <a:pt x="381000" y="70485"/>
                </a:cubicBezTo>
                <a:cubicBezTo>
                  <a:pt x="383540" y="69850"/>
                  <a:pt x="386112" y="69332"/>
                  <a:pt x="388620" y="68580"/>
                </a:cubicBezTo>
                <a:cubicBezTo>
                  <a:pt x="392467" y="67426"/>
                  <a:pt x="396112" y="65558"/>
                  <a:pt x="400050" y="64770"/>
                </a:cubicBezTo>
                <a:cubicBezTo>
                  <a:pt x="403225" y="64135"/>
                  <a:pt x="406451" y="63717"/>
                  <a:pt x="409575" y="62865"/>
                </a:cubicBezTo>
                <a:lnTo>
                  <a:pt x="426720" y="57150"/>
                </a:lnTo>
                <a:cubicBezTo>
                  <a:pt x="428625" y="56515"/>
                  <a:pt x="430764" y="56359"/>
                  <a:pt x="432435" y="55245"/>
                </a:cubicBezTo>
                <a:cubicBezTo>
                  <a:pt x="434340" y="53975"/>
                  <a:pt x="435919" y="51950"/>
                  <a:pt x="438150" y="51435"/>
                </a:cubicBezTo>
                <a:cubicBezTo>
                  <a:pt x="444368" y="50000"/>
                  <a:pt x="450850" y="50165"/>
                  <a:pt x="457200" y="49530"/>
                </a:cubicBezTo>
                <a:cubicBezTo>
                  <a:pt x="461010" y="48260"/>
                  <a:pt x="464734" y="46694"/>
                  <a:pt x="468630" y="45720"/>
                </a:cubicBezTo>
                <a:cubicBezTo>
                  <a:pt x="471170" y="45085"/>
                  <a:pt x="473742" y="44567"/>
                  <a:pt x="476250" y="43815"/>
                </a:cubicBezTo>
                <a:cubicBezTo>
                  <a:pt x="480097" y="42661"/>
                  <a:pt x="483870" y="41275"/>
                  <a:pt x="487680" y="40005"/>
                </a:cubicBezTo>
                <a:lnTo>
                  <a:pt x="499110" y="36195"/>
                </a:lnTo>
                <a:cubicBezTo>
                  <a:pt x="501015" y="35560"/>
                  <a:pt x="502877" y="34777"/>
                  <a:pt x="504825" y="34290"/>
                </a:cubicBezTo>
                <a:cubicBezTo>
                  <a:pt x="516801" y="31296"/>
                  <a:pt x="509853" y="32755"/>
                  <a:pt x="525780" y="30480"/>
                </a:cubicBezTo>
                <a:cubicBezTo>
                  <a:pt x="527685" y="29845"/>
                  <a:pt x="529526" y="28969"/>
                  <a:pt x="531495" y="28575"/>
                </a:cubicBezTo>
                <a:cubicBezTo>
                  <a:pt x="541717" y="26531"/>
                  <a:pt x="544983" y="27321"/>
                  <a:pt x="554355" y="24765"/>
                </a:cubicBezTo>
                <a:cubicBezTo>
                  <a:pt x="558230" y="23708"/>
                  <a:pt x="561975" y="22225"/>
                  <a:pt x="565785" y="20955"/>
                </a:cubicBezTo>
                <a:lnTo>
                  <a:pt x="588645" y="13335"/>
                </a:lnTo>
                <a:lnTo>
                  <a:pt x="594360" y="11430"/>
                </a:lnTo>
                <a:cubicBezTo>
                  <a:pt x="596265" y="10795"/>
                  <a:pt x="598074" y="9692"/>
                  <a:pt x="600075" y="9525"/>
                </a:cubicBezTo>
                <a:lnTo>
                  <a:pt x="622935" y="7620"/>
                </a:lnTo>
                <a:cubicBezTo>
                  <a:pt x="637096" y="2900"/>
                  <a:pt x="620390" y="7984"/>
                  <a:pt x="649605" y="3810"/>
                </a:cubicBezTo>
                <a:cubicBezTo>
                  <a:pt x="651593" y="3526"/>
                  <a:pt x="653344" y="2264"/>
                  <a:pt x="655320" y="1905"/>
                </a:cubicBezTo>
                <a:cubicBezTo>
                  <a:pt x="660357" y="989"/>
                  <a:pt x="665480" y="635"/>
                  <a:pt x="670560" y="0"/>
                </a:cubicBezTo>
                <a:cubicBezTo>
                  <a:pt x="690245" y="635"/>
                  <a:pt x="709948" y="842"/>
                  <a:pt x="729615" y="1905"/>
                </a:cubicBezTo>
                <a:cubicBezTo>
                  <a:pt x="734231" y="2154"/>
                  <a:pt x="743667" y="4287"/>
                  <a:pt x="748665" y="5715"/>
                </a:cubicBezTo>
                <a:cubicBezTo>
                  <a:pt x="750596" y="6267"/>
                  <a:pt x="754380" y="7620"/>
                  <a:pt x="754380" y="7620"/>
                </a:cubicBez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7A405BC2-8E45-4BF3-8505-AA6C0BD056B8}"/>
              </a:ext>
            </a:extLst>
          </p:cNvPr>
          <p:cNvSpPr/>
          <p:nvPr/>
        </p:nvSpPr>
        <p:spPr>
          <a:xfrm>
            <a:off x="2183130" y="3996704"/>
            <a:ext cx="641985" cy="44005"/>
          </a:xfrm>
          <a:custGeom>
            <a:avLst/>
            <a:gdLst>
              <a:gd name="connsiteX0" fmla="*/ 0 w 641985"/>
              <a:gd name="connsiteY0" fmla="*/ 9511 h 44005"/>
              <a:gd name="connsiteX1" fmla="*/ 9525 w 641985"/>
              <a:gd name="connsiteY1" fmla="*/ 3796 h 44005"/>
              <a:gd name="connsiteX2" fmla="*/ 7620 w 641985"/>
              <a:gd name="connsiteY2" fmla="*/ 9511 h 44005"/>
              <a:gd name="connsiteX3" fmla="*/ 13335 w 641985"/>
              <a:gd name="connsiteY3" fmla="*/ 11416 h 44005"/>
              <a:gd name="connsiteX4" fmla="*/ 97155 w 641985"/>
              <a:gd name="connsiteY4" fmla="*/ 7606 h 44005"/>
              <a:gd name="connsiteX5" fmla="*/ 110490 w 641985"/>
              <a:gd name="connsiteY5" fmla="*/ 5701 h 44005"/>
              <a:gd name="connsiteX6" fmla="*/ 203835 w 641985"/>
              <a:gd name="connsiteY6" fmla="*/ 5701 h 44005"/>
              <a:gd name="connsiteX7" fmla="*/ 219075 w 641985"/>
              <a:gd name="connsiteY7" fmla="*/ 7606 h 44005"/>
              <a:gd name="connsiteX8" fmla="*/ 259080 w 641985"/>
              <a:gd name="connsiteY8" fmla="*/ 9511 h 44005"/>
              <a:gd name="connsiteX9" fmla="*/ 300990 w 641985"/>
              <a:gd name="connsiteY9" fmla="*/ 15226 h 44005"/>
              <a:gd name="connsiteX10" fmla="*/ 344805 w 641985"/>
              <a:gd name="connsiteY10" fmla="*/ 17131 h 44005"/>
              <a:gd name="connsiteX11" fmla="*/ 394335 w 641985"/>
              <a:gd name="connsiteY11" fmla="*/ 19036 h 44005"/>
              <a:gd name="connsiteX12" fmla="*/ 462915 w 641985"/>
              <a:gd name="connsiteY12" fmla="*/ 22846 h 44005"/>
              <a:gd name="connsiteX13" fmla="*/ 476250 w 641985"/>
              <a:gd name="connsiteY13" fmla="*/ 24751 h 44005"/>
              <a:gd name="connsiteX14" fmla="*/ 537210 w 641985"/>
              <a:gd name="connsiteY14" fmla="*/ 28561 h 44005"/>
              <a:gd name="connsiteX15" fmla="*/ 567690 w 641985"/>
              <a:gd name="connsiteY15" fmla="*/ 32371 h 44005"/>
              <a:gd name="connsiteX16" fmla="*/ 573405 w 641985"/>
              <a:gd name="connsiteY16" fmla="*/ 34276 h 44005"/>
              <a:gd name="connsiteX17" fmla="*/ 600075 w 641985"/>
              <a:gd name="connsiteY17" fmla="*/ 36181 h 44005"/>
              <a:gd name="connsiteX18" fmla="*/ 613410 w 641985"/>
              <a:gd name="connsiteY18" fmla="*/ 39991 h 44005"/>
              <a:gd name="connsiteX19" fmla="*/ 621030 w 641985"/>
              <a:gd name="connsiteY19" fmla="*/ 41896 h 44005"/>
              <a:gd name="connsiteX20" fmla="*/ 626745 w 641985"/>
              <a:gd name="connsiteY20" fmla="*/ 43801 h 44005"/>
              <a:gd name="connsiteX21" fmla="*/ 641985 w 641985"/>
              <a:gd name="connsiteY21" fmla="*/ 43801 h 4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41985" h="44005">
                <a:moveTo>
                  <a:pt x="0" y="9511"/>
                </a:moveTo>
                <a:cubicBezTo>
                  <a:pt x="3175" y="7606"/>
                  <a:pt x="5822" y="3796"/>
                  <a:pt x="9525" y="3796"/>
                </a:cubicBezTo>
                <a:cubicBezTo>
                  <a:pt x="11533" y="3796"/>
                  <a:pt x="6722" y="7715"/>
                  <a:pt x="7620" y="9511"/>
                </a:cubicBezTo>
                <a:cubicBezTo>
                  <a:pt x="8518" y="11307"/>
                  <a:pt x="11430" y="10781"/>
                  <a:pt x="13335" y="11416"/>
                </a:cubicBezTo>
                <a:cubicBezTo>
                  <a:pt x="47969" y="10334"/>
                  <a:pt x="66812" y="10800"/>
                  <a:pt x="97155" y="7606"/>
                </a:cubicBezTo>
                <a:cubicBezTo>
                  <a:pt x="101620" y="7136"/>
                  <a:pt x="106045" y="6336"/>
                  <a:pt x="110490" y="5701"/>
                </a:cubicBezTo>
                <a:cubicBezTo>
                  <a:pt x="143668" y="-5358"/>
                  <a:pt x="117900" y="2518"/>
                  <a:pt x="203835" y="5701"/>
                </a:cubicBezTo>
                <a:cubicBezTo>
                  <a:pt x="208951" y="5890"/>
                  <a:pt x="213968" y="7254"/>
                  <a:pt x="219075" y="7606"/>
                </a:cubicBezTo>
                <a:cubicBezTo>
                  <a:pt x="232393" y="8525"/>
                  <a:pt x="245745" y="8876"/>
                  <a:pt x="259080" y="9511"/>
                </a:cubicBezTo>
                <a:cubicBezTo>
                  <a:pt x="272044" y="11672"/>
                  <a:pt x="289384" y="14721"/>
                  <a:pt x="300990" y="15226"/>
                </a:cubicBezTo>
                <a:lnTo>
                  <a:pt x="344805" y="17131"/>
                </a:lnTo>
                <a:lnTo>
                  <a:pt x="394335" y="19036"/>
                </a:lnTo>
                <a:lnTo>
                  <a:pt x="462915" y="22846"/>
                </a:lnTo>
                <a:cubicBezTo>
                  <a:pt x="467360" y="23481"/>
                  <a:pt x="471780" y="24325"/>
                  <a:pt x="476250" y="24751"/>
                </a:cubicBezTo>
                <a:cubicBezTo>
                  <a:pt x="491485" y="26202"/>
                  <a:pt x="523374" y="27792"/>
                  <a:pt x="537210" y="28561"/>
                </a:cubicBezTo>
                <a:cubicBezTo>
                  <a:pt x="552278" y="33584"/>
                  <a:pt x="534746" y="28253"/>
                  <a:pt x="567690" y="32371"/>
                </a:cubicBezTo>
                <a:cubicBezTo>
                  <a:pt x="569683" y="32620"/>
                  <a:pt x="571411" y="34041"/>
                  <a:pt x="573405" y="34276"/>
                </a:cubicBezTo>
                <a:cubicBezTo>
                  <a:pt x="582257" y="35317"/>
                  <a:pt x="591185" y="35546"/>
                  <a:pt x="600075" y="36181"/>
                </a:cubicBezTo>
                <a:cubicBezTo>
                  <a:pt x="623896" y="42136"/>
                  <a:pt x="594279" y="34525"/>
                  <a:pt x="613410" y="39991"/>
                </a:cubicBezTo>
                <a:cubicBezTo>
                  <a:pt x="615927" y="40710"/>
                  <a:pt x="618513" y="41177"/>
                  <a:pt x="621030" y="41896"/>
                </a:cubicBezTo>
                <a:cubicBezTo>
                  <a:pt x="622961" y="42448"/>
                  <a:pt x="624745" y="43619"/>
                  <a:pt x="626745" y="43801"/>
                </a:cubicBezTo>
                <a:cubicBezTo>
                  <a:pt x="631804" y="44261"/>
                  <a:pt x="636905" y="43801"/>
                  <a:pt x="641985" y="43801"/>
                </a:cubicBez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Frihandsfigur: Form 17">
            <a:extLst>
              <a:ext uri="{FF2B5EF4-FFF2-40B4-BE49-F238E27FC236}">
                <a16:creationId xmlns:a16="http://schemas.microsoft.com/office/drawing/2014/main" id="{1B34B2B9-8589-491D-8F14-03EEF925B8A8}"/>
              </a:ext>
            </a:extLst>
          </p:cNvPr>
          <p:cNvSpPr/>
          <p:nvPr/>
        </p:nvSpPr>
        <p:spPr>
          <a:xfrm>
            <a:off x="2815590" y="4046220"/>
            <a:ext cx="2135505" cy="192405"/>
          </a:xfrm>
          <a:custGeom>
            <a:avLst/>
            <a:gdLst>
              <a:gd name="connsiteX0" fmla="*/ 0 w 2135505"/>
              <a:gd name="connsiteY0" fmla="*/ 3810 h 192405"/>
              <a:gd name="connsiteX1" fmla="*/ 9525 w 2135505"/>
              <a:gd name="connsiteY1" fmla="*/ 1905 h 192405"/>
              <a:gd name="connsiteX2" fmla="*/ 15240 w 2135505"/>
              <a:gd name="connsiteY2" fmla="*/ 0 h 192405"/>
              <a:gd name="connsiteX3" fmla="*/ 91440 w 2135505"/>
              <a:gd name="connsiteY3" fmla="*/ 1905 h 192405"/>
              <a:gd name="connsiteX4" fmla="*/ 160020 w 2135505"/>
              <a:gd name="connsiteY4" fmla="*/ 3810 h 192405"/>
              <a:gd name="connsiteX5" fmla="*/ 180975 w 2135505"/>
              <a:gd name="connsiteY5" fmla="*/ 9525 h 192405"/>
              <a:gd name="connsiteX6" fmla="*/ 186690 w 2135505"/>
              <a:gd name="connsiteY6" fmla="*/ 11430 h 192405"/>
              <a:gd name="connsiteX7" fmla="*/ 240030 w 2135505"/>
              <a:gd name="connsiteY7" fmla="*/ 13335 h 192405"/>
              <a:gd name="connsiteX8" fmla="*/ 283845 w 2135505"/>
              <a:gd name="connsiteY8" fmla="*/ 17145 h 192405"/>
              <a:gd name="connsiteX9" fmla="*/ 316230 w 2135505"/>
              <a:gd name="connsiteY9" fmla="*/ 19050 h 192405"/>
              <a:gd name="connsiteX10" fmla="*/ 381000 w 2135505"/>
              <a:gd name="connsiteY10" fmla="*/ 20955 h 192405"/>
              <a:gd name="connsiteX11" fmla="*/ 426720 w 2135505"/>
              <a:gd name="connsiteY11" fmla="*/ 22860 h 192405"/>
              <a:gd name="connsiteX12" fmla="*/ 462915 w 2135505"/>
              <a:gd name="connsiteY12" fmla="*/ 26670 h 192405"/>
              <a:gd name="connsiteX13" fmla="*/ 499110 w 2135505"/>
              <a:gd name="connsiteY13" fmla="*/ 30480 h 192405"/>
              <a:gd name="connsiteX14" fmla="*/ 561975 w 2135505"/>
              <a:gd name="connsiteY14" fmla="*/ 32385 h 192405"/>
              <a:gd name="connsiteX15" fmla="*/ 683895 w 2135505"/>
              <a:gd name="connsiteY15" fmla="*/ 38100 h 192405"/>
              <a:gd name="connsiteX16" fmla="*/ 704850 w 2135505"/>
              <a:gd name="connsiteY16" fmla="*/ 40005 h 192405"/>
              <a:gd name="connsiteX17" fmla="*/ 716280 w 2135505"/>
              <a:gd name="connsiteY17" fmla="*/ 41910 h 192405"/>
              <a:gd name="connsiteX18" fmla="*/ 777240 w 2135505"/>
              <a:gd name="connsiteY18" fmla="*/ 43815 h 192405"/>
              <a:gd name="connsiteX19" fmla="*/ 819150 w 2135505"/>
              <a:gd name="connsiteY19" fmla="*/ 49530 h 192405"/>
              <a:gd name="connsiteX20" fmla="*/ 925830 w 2135505"/>
              <a:gd name="connsiteY20" fmla="*/ 53340 h 192405"/>
              <a:gd name="connsiteX21" fmla="*/ 946785 w 2135505"/>
              <a:gd name="connsiteY21" fmla="*/ 55245 h 192405"/>
              <a:gd name="connsiteX22" fmla="*/ 958215 w 2135505"/>
              <a:gd name="connsiteY22" fmla="*/ 57150 h 192405"/>
              <a:gd name="connsiteX23" fmla="*/ 1024890 w 2135505"/>
              <a:gd name="connsiteY23" fmla="*/ 59055 h 192405"/>
              <a:gd name="connsiteX24" fmla="*/ 1045845 w 2135505"/>
              <a:gd name="connsiteY24" fmla="*/ 60960 h 192405"/>
              <a:gd name="connsiteX25" fmla="*/ 1095375 w 2135505"/>
              <a:gd name="connsiteY25" fmla="*/ 66675 h 192405"/>
              <a:gd name="connsiteX26" fmla="*/ 1183005 w 2135505"/>
              <a:gd name="connsiteY26" fmla="*/ 68580 h 192405"/>
              <a:gd name="connsiteX27" fmla="*/ 1200150 w 2135505"/>
              <a:gd name="connsiteY27" fmla="*/ 70485 h 192405"/>
              <a:gd name="connsiteX28" fmla="*/ 1209675 w 2135505"/>
              <a:gd name="connsiteY28" fmla="*/ 72390 h 192405"/>
              <a:gd name="connsiteX29" fmla="*/ 1230630 w 2135505"/>
              <a:gd name="connsiteY29" fmla="*/ 70485 h 192405"/>
              <a:gd name="connsiteX30" fmla="*/ 1276350 w 2135505"/>
              <a:gd name="connsiteY30" fmla="*/ 72390 h 192405"/>
              <a:gd name="connsiteX31" fmla="*/ 1282065 w 2135505"/>
              <a:gd name="connsiteY31" fmla="*/ 74295 h 192405"/>
              <a:gd name="connsiteX32" fmla="*/ 1325880 w 2135505"/>
              <a:gd name="connsiteY32" fmla="*/ 76200 h 192405"/>
              <a:gd name="connsiteX33" fmla="*/ 1337310 w 2135505"/>
              <a:gd name="connsiteY33" fmla="*/ 80010 h 192405"/>
              <a:gd name="connsiteX34" fmla="*/ 1343025 w 2135505"/>
              <a:gd name="connsiteY34" fmla="*/ 81915 h 192405"/>
              <a:gd name="connsiteX35" fmla="*/ 1434465 w 2135505"/>
              <a:gd name="connsiteY35" fmla="*/ 85725 h 192405"/>
              <a:gd name="connsiteX36" fmla="*/ 1480185 w 2135505"/>
              <a:gd name="connsiteY36" fmla="*/ 89535 h 192405"/>
              <a:gd name="connsiteX37" fmla="*/ 1644015 w 2135505"/>
              <a:gd name="connsiteY37" fmla="*/ 85725 h 192405"/>
              <a:gd name="connsiteX38" fmla="*/ 1687830 w 2135505"/>
              <a:gd name="connsiteY38" fmla="*/ 87630 h 192405"/>
              <a:gd name="connsiteX39" fmla="*/ 1706880 w 2135505"/>
              <a:gd name="connsiteY39" fmla="*/ 85725 h 192405"/>
              <a:gd name="connsiteX40" fmla="*/ 1756410 w 2135505"/>
              <a:gd name="connsiteY40" fmla="*/ 83820 h 192405"/>
              <a:gd name="connsiteX41" fmla="*/ 1847850 w 2135505"/>
              <a:gd name="connsiteY41" fmla="*/ 81915 h 192405"/>
              <a:gd name="connsiteX42" fmla="*/ 1853565 w 2135505"/>
              <a:gd name="connsiteY42" fmla="*/ 83820 h 192405"/>
              <a:gd name="connsiteX43" fmla="*/ 1878330 w 2135505"/>
              <a:gd name="connsiteY43" fmla="*/ 85725 h 192405"/>
              <a:gd name="connsiteX44" fmla="*/ 1895475 w 2135505"/>
              <a:gd name="connsiteY44" fmla="*/ 91440 h 192405"/>
              <a:gd name="connsiteX45" fmla="*/ 1901190 w 2135505"/>
              <a:gd name="connsiteY45" fmla="*/ 93345 h 192405"/>
              <a:gd name="connsiteX46" fmla="*/ 1916430 w 2135505"/>
              <a:gd name="connsiteY46" fmla="*/ 89535 h 192405"/>
              <a:gd name="connsiteX47" fmla="*/ 1931670 w 2135505"/>
              <a:gd name="connsiteY47" fmla="*/ 85725 h 192405"/>
              <a:gd name="connsiteX48" fmla="*/ 1964055 w 2135505"/>
              <a:gd name="connsiteY48" fmla="*/ 87630 h 192405"/>
              <a:gd name="connsiteX49" fmla="*/ 1971675 w 2135505"/>
              <a:gd name="connsiteY49" fmla="*/ 89535 h 192405"/>
              <a:gd name="connsiteX50" fmla="*/ 1983105 w 2135505"/>
              <a:gd name="connsiteY50" fmla="*/ 97155 h 192405"/>
              <a:gd name="connsiteX51" fmla="*/ 1986915 w 2135505"/>
              <a:gd name="connsiteY51" fmla="*/ 102870 h 192405"/>
              <a:gd name="connsiteX52" fmla="*/ 1998345 w 2135505"/>
              <a:gd name="connsiteY52" fmla="*/ 110490 h 192405"/>
              <a:gd name="connsiteX53" fmla="*/ 2000250 w 2135505"/>
              <a:gd name="connsiteY53" fmla="*/ 116205 h 192405"/>
              <a:gd name="connsiteX54" fmla="*/ 2011680 w 2135505"/>
              <a:gd name="connsiteY54" fmla="*/ 120015 h 192405"/>
              <a:gd name="connsiteX55" fmla="*/ 2021205 w 2135505"/>
              <a:gd name="connsiteY55" fmla="*/ 129540 h 192405"/>
              <a:gd name="connsiteX56" fmla="*/ 2025015 w 2135505"/>
              <a:gd name="connsiteY56" fmla="*/ 135255 h 192405"/>
              <a:gd name="connsiteX57" fmla="*/ 2030730 w 2135505"/>
              <a:gd name="connsiteY57" fmla="*/ 137160 h 192405"/>
              <a:gd name="connsiteX58" fmla="*/ 2036445 w 2135505"/>
              <a:gd name="connsiteY58" fmla="*/ 140970 h 192405"/>
              <a:gd name="connsiteX59" fmla="*/ 2042160 w 2135505"/>
              <a:gd name="connsiteY59" fmla="*/ 142875 h 192405"/>
              <a:gd name="connsiteX60" fmla="*/ 2053590 w 2135505"/>
              <a:gd name="connsiteY60" fmla="*/ 150495 h 192405"/>
              <a:gd name="connsiteX61" fmla="*/ 2059305 w 2135505"/>
              <a:gd name="connsiteY61" fmla="*/ 154305 h 192405"/>
              <a:gd name="connsiteX62" fmla="*/ 2074545 w 2135505"/>
              <a:gd name="connsiteY62" fmla="*/ 163830 h 192405"/>
              <a:gd name="connsiteX63" fmla="*/ 2101215 w 2135505"/>
              <a:gd name="connsiteY63" fmla="*/ 173355 h 192405"/>
              <a:gd name="connsiteX64" fmla="*/ 2118360 w 2135505"/>
              <a:gd name="connsiteY64" fmla="*/ 184785 h 192405"/>
              <a:gd name="connsiteX65" fmla="*/ 2124075 w 2135505"/>
              <a:gd name="connsiteY65" fmla="*/ 188595 h 192405"/>
              <a:gd name="connsiteX66" fmla="*/ 2135505 w 2135505"/>
              <a:gd name="connsiteY66" fmla="*/ 192405 h 19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135505" h="192405">
                <a:moveTo>
                  <a:pt x="0" y="3810"/>
                </a:moveTo>
                <a:cubicBezTo>
                  <a:pt x="3175" y="3175"/>
                  <a:pt x="6384" y="2690"/>
                  <a:pt x="9525" y="1905"/>
                </a:cubicBezTo>
                <a:cubicBezTo>
                  <a:pt x="11473" y="1418"/>
                  <a:pt x="13232" y="0"/>
                  <a:pt x="15240" y="0"/>
                </a:cubicBezTo>
                <a:cubicBezTo>
                  <a:pt x="40648" y="0"/>
                  <a:pt x="66041" y="1237"/>
                  <a:pt x="91440" y="1905"/>
                </a:cubicBezTo>
                <a:lnTo>
                  <a:pt x="160020" y="3810"/>
                </a:lnTo>
                <a:cubicBezTo>
                  <a:pt x="184541" y="11984"/>
                  <a:pt x="159434" y="4140"/>
                  <a:pt x="180975" y="9525"/>
                </a:cubicBezTo>
                <a:cubicBezTo>
                  <a:pt x="182923" y="10012"/>
                  <a:pt x="184686" y="11301"/>
                  <a:pt x="186690" y="11430"/>
                </a:cubicBezTo>
                <a:cubicBezTo>
                  <a:pt x="204444" y="12575"/>
                  <a:pt x="222250" y="12700"/>
                  <a:pt x="240030" y="13335"/>
                </a:cubicBezTo>
                <a:cubicBezTo>
                  <a:pt x="257900" y="19292"/>
                  <a:pt x="243157" y="14946"/>
                  <a:pt x="283845" y="17145"/>
                </a:cubicBezTo>
                <a:lnTo>
                  <a:pt x="316230" y="19050"/>
                </a:lnTo>
                <a:lnTo>
                  <a:pt x="381000" y="20955"/>
                </a:lnTo>
                <a:lnTo>
                  <a:pt x="426720" y="22860"/>
                </a:lnTo>
                <a:cubicBezTo>
                  <a:pt x="444905" y="27406"/>
                  <a:pt x="426975" y="23403"/>
                  <a:pt x="462915" y="26670"/>
                </a:cubicBezTo>
                <a:cubicBezTo>
                  <a:pt x="493757" y="29474"/>
                  <a:pt x="454853" y="28513"/>
                  <a:pt x="499110" y="30480"/>
                </a:cubicBezTo>
                <a:cubicBezTo>
                  <a:pt x="520054" y="31411"/>
                  <a:pt x="541020" y="31750"/>
                  <a:pt x="561975" y="32385"/>
                </a:cubicBezTo>
                <a:cubicBezTo>
                  <a:pt x="601973" y="45718"/>
                  <a:pt x="633509" y="37216"/>
                  <a:pt x="683895" y="38100"/>
                </a:cubicBezTo>
                <a:cubicBezTo>
                  <a:pt x="690880" y="38735"/>
                  <a:pt x="697884" y="39185"/>
                  <a:pt x="704850" y="40005"/>
                </a:cubicBezTo>
                <a:cubicBezTo>
                  <a:pt x="708686" y="40456"/>
                  <a:pt x="712423" y="41707"/>
                  <a:pt x="716280" y="41910"/>
                </a:cubicBezTo>
                <a:cubicBezTo>
                  <a:pt x="736582" y="42979"/>
                  <a:pt x="756920" y="43180"/>
                  <a:pt x="777240" y="43815"/>
                </a:cubicBezTo>
                <a:cubicBezTo>
                  <a:pt x="803788" y="49125"/>
                  <a:pt x="789837" y="47087"/>
                  <a:pt x="819150" y="49530"/>
                </a:cubicBezTo>
                <a:cubicBezTo>
                  <a:pt x="859272" y="59561"/>
                  <a:pt x="818322" y="49927"/>
                  <a:pt x="925830" y="53340"/>
                </a:cubicBezTo>
                <a:cubicBezTo>
                  <a:pt x="932840" y="53563"/>
                  <a:pt x="939819" y="54425"/>
                  <a:pt x="946785" y="55245"/>
                </a:cubicBezTo>
                <a:cubicBezTo>
                  <a:pt x="950621" y="55696"/>
                  <a:pt x="954357" y="56962"/>
                  <a:pt x="958215" y="57150"/>
                </a:cubicBezTo>
                <a:cubicBezTo>
                  <a:pt x="980423" y="58233"/>
                  <a:pt x="1002665" y="58420"/>
                  <a:pt x="1024890" y="59055"/>
                </a:cubicBezTo>
                <a:cubicBezTo>
                  <a:pt x="1031875" y="59690"/>
                  <a:pt x="1038890" y="60053"/>
                  <a:pt x="1045845" y="60960"/>
                </a:cubicBezTo>
                <a:cubicBezTo>
                  <a:pt x="1077617" y="65104"/>
                  <a:pt x="1060860" y="65525"/>
                  <a:pt x="1095375" y="66675"/>
                </a:cubicBezTo>
                <a:cubicBezTo>
                  <a:pt x="1124576" y="67648"/>
                  <a:pt x="1153795" y="67945"/>
                  <a:pt x="1183005" y="68580"/>
                </a:cubicBezTo>
                <a:cubicBezTo>
                  <a:pt x="1188720" y="69215"/>
                  <a:pt x="1194458" y="69672"/>
                  <a:pt x="1200150" y="70485"/>
                </a:cubicBezTo>
                <a:cubicBezTo>
                  <a:pt x="1203355" y="70943"/>
                  <a:pt x="1206437" y="72390"/>
                  <a:pt x="1209675" y="72390"/>
                </a:cubicBezTo>
                <a:cubicBezTo>
                  <a:pt x="1216689" y="72390"/>
                  <a:pt x="1223645" y="71120"/>
                  <a:pt x="1230630" y="70485"/>
                </a:cubicBezTo>
                <a:cubicBezTo>
                  <a:pt x="1245870" y="71120"/>
                  <a:pt x="1261138" y="71263"/>
                  <a:pt x="1276350" y="72390"/>
                </a:cubicBezTo>
                <a:cubicBezTo>
                  <a:pt x="1278353" y="72538"/>
                  <a:pt x="1280063" y="74141"/>
                  <a:pt x="1282065" y="74295"/>
                </a:cubicBezTo>
                <a:cubicBezTo>
                  <a:pt x="1296641" y="75416"/>
                  <a:pt x="1311275" y="75565"/>
                  <a:pt x="1325880" y="76200"/>
                </a:cubicBezTo>
                <a:lnTo>
                  <a:pt x="1337310" y="80010"/>
                </a:lnTo>
                <a:lnTo>
                  <a:pt x="1343025" y="81915"/>
                </a:lnTo>
                <a:cubicBezTo>
                  <a:pt x="1375855" y="92858"/>
                  <a:pt x="1346732" y="83775"/>
                  <a:pt x="1434465" y="85725"/>
                </a:cubicBezTo>
                <a:cubicBezTo>
                  <a:pt x="1452745" y="90295"/>
                  <a:pt x="1447613" y="89535"/>
                  <a:pt x="1480185" y="89535"/>
                </a:cubicBezTo>
                <a:cubicBezTo>
                  <a:pt x="1513257" y="89535"/>
                  <a:pt x="1604933" y="86811"/>
                  <a:pt x="1644015" y="85725"/>
                </a:cubicBezTo>
                <a:cubicBezTo>
                  <a:pt x="1658620" y="86360"/>
                  <a:pt x="1673211" y="87630"/>
                  <a:pt x="1687830" y="87630"/>
                </a:cubicBezTo>
                <a:cubicBezTo>
                  <a:pt x="1694212" y="87630"/>
                  <a:pt x="1700508" y="86079"/>
                  <a:pt x="1706880" y="85725"/>
                </a:cubicBezTo>
                <a:cubicBezTo>
                  <a:pt x="1723377" y="84809"/>
                  <a:pt x="1739900" y="84455"/>
                  <a:pt x="1756410" y="83820"/>
                </a:cubicBezTo>
                <a:cubicBezTo>
                  <a:pt x="1785713" y="64285"/>
                  <a:pt x="1762252" y="78348"/>
                  <a:pt x="1847850" y="81915"/>
                </a:cubicBezTo>
                <a:cubicBezTo>
                  <a:pt x="1849856" y="81999"/>
                  <a:pt x="1851572" y="83571"/>
                  <a:pt x="1853565" y="83820"/>
                </a:cubicBezTo>
                <a:cubicBezTo>
                  <a:pt x="1861780" y="84847"/>
                  <a:pt x="1870075" y="85090"/>
                  <a:pt x="1878330" y="85725"/>
                </a:cubicBezTo>
                <a:lnTo>
                  <a:pt x="1895475" y="91440"/>
                </a:lnTo>
                <a:lnTo>
                  <a:pt x="1901190" y="93345"/>
                </a:lnTo>
                <a:cubicBezTo>
                  <a:pt x="1906270" y="92075"/>
                  <a:pt x="1911295" y="90562"/>
                  <a:pt x="1916430" y="89535"/>
                </a:cubicBezTo>
                <a:cubicBezTo>
                  <a:pt x="1927924" y="87236"/>
                  <a:pt x="1922883" y="88654"/>
                  <a:pt x="1931670" y="85725"/>
                </a:cubicBezTo>
                <a:cubicBezTo>
                  <a:pt x="1942465" y="86360"/>
                  <a:pt x="1953290" y="86605"/>
                  <a:pt x="1964055" y="87630"/>
                </a:cubicBezTo>
                <a:cubicBezTo>
                  <a:pt x="1966661" y="87878"/>
                  <a:pt x="1969333" y="88364"/>
                  <a:pt x="1971675" y="89535"/>
                </a:cubicBezTo>
                <a:cubicBezTo>
                  <a:pt x="1975771" y="91583"/>
                  <a:pt x="1983105" y="97155"/>
                  <a:pt x="1983105" y="97155"/>
                </a:cubicBezTo>
                <a:cubicBezTo>
                  <a:pt x="1984375" y="99060"/>
                  <a:pt x="1985192" y="101362"/>
                  <a:pt x="1986915" y="102870"/>
                </a:cubicBezTo>
                <a:cubicBezTo>
                  <a:pt x="1990361" y="105885"/>
                  <a:pt x="1998345" y="110490"/>
                  <a:pt x="1998345" y="110490"/>
                </a:cubicBezTo>
                <a:cubicBezTo>
                  <a:pt x="1998980" y="112395"/>
                  <a:pt x="1998616" y="115038"/>
                  <a:pt x="2000250" y="116205"/>
                </a:cubicBezTo>
                <a:cubicBezTo>
                  <a:pt x="2003518" y="118539"/>
                  <a:pt x="2011680" y="120015"/>
                  <a:pt x="2011680" y="120015"/>
                </a:cubicBezTo>
                <a:cubicBezTo>
                  <a:pt x="2021840" y="135255"/>
                  <a:pt x="2008505" y="116840"/>
                  <a:pt x="2021205" y="129540"/>
                </a:cubicBezTo>
                <a:cubicBezTo>
                  <a:pt x="2022824" y="131159"/>
                  <a:pt x="2023227" y="133825"/>
                  <a:pt x="2025015" y="135255"/>
                </a:cubicBezTo>
                <a:cubicBezTo>
                  <a:pt x="2026583" y="136509"/>
                  <a:pt x="2028934" y="136262"/>
                  <a:pt x="2030730" y="137160"/>
                </a:cubicBezTo>
                <a:cubicBezTo>
                  <a:pt x="2032778" y="138184"/>
                  <a:pt x="2034397" y="139946"/>
                  <a:pt x="2036445" y="140970"/>
                </a:cubicBezTo>
                <a:cubicBezTo>
                  <a:pt x="2038241" y="141868"/>
                  <a:pt x="2040405" y="141900"/>
                  <a:pt x="2042160" y="142875"/>
                </a:cubicBezTo>
                <a:cubicBezTo>
                  <a:pt x="2046163" y="145099"/>
                  <a:pt x="2049780" y="147955"/>
                  <a:pt x="2053590" y="150495"/>
                </a:cubicBezTo>
                <a:lnTo>
                  <a:pt x="2059305" y="154305"/>
                </a:lnTo>
                <a:cubicBezTo>
                  <a:pt x="2068444" y="168014"/>
                  <a:pt x="2055502" y="151135"/>
                  <a:pt x="2074545" y="163830"/>
                </a:cubicBezTo>
                <a:cubicBezTo>
                  <a:pt x="2090235" y="174290"/>
                  <a:pt x="2081431" y="170882"/>
                  <a:pt x="2101215" y="173355"/>
                </a:cubicBezTo>
                <a:lnTo>
                  <a:pt x="2118360" y="184785"/>
                </a:lnTo>
                <a:cubicBezTo>
                  <a:pt x="2120265" y="186055"/>
                  <a:pt x="2121903" y="187871"/>
                  <a:pt x="2124075" y="188595"/>
                </a:cubicBezTo>
                <a:lnTo>
                  <a:pt x="2135505" y="192405"/>
                </a:ln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Frihandsfigur: Form 18">
            <a:extLst>
              <a:ext uri="{FF2B5EF4-FFF2-40B4-BE49-F238E27FC236}">
                <a16:creationId xmlns:a16="http://schemas.microsoft.com/office/drawing/2014/main" id="{750FBBAA-6756-4B30-A89D-C6A3306DDB33}"/>
              </a:ext>
            </a:extLst>
          </p:cNvPr>
          <p:cNvSpPr/>
          <p:nvPr/>
        </p:nvSpPr>
        <p:spPr>
          <a:xfrm>
            <a:off x="4941570" y="4240530"/>
            <a:ext cx="1584960" cy="147647"/>
          </a:xfrm>
          <a:custGeom>
            <a:avLst/>
            <a:gdLst>
              <a:gd name="connsiteX0" fmla="*/ 0 w 1584960"/>
              <a:gd name="connsiteY0" fmla="*/ 0 h 147647"/>
              <a:gd name="connsiteX1" fmla="*/ 19050 w 1584960"/>
              <a:gd name="connsiteY1" fmla="*/ 5715 h 147647"/>
              <a:gd name="connsiteX2" fmla="*/ 30480 w 1584960"/>
              <a:gd name="connsiteY2" fmla="*/ 9525 h 147647"/>
              <a:gd name="connsiteX3" fmla="*/ 62865 w 1584960"/>
              <a:gd name="connsiteY3" fmla="*/ 11430 h 147647"/>
              <a:gd name="connsiteX4" fmla="*/ 97155 w 1584960"/>
              <a:gd name="connsiteY4" fmla="*/ 15240 h 147647"/>
              <a:gd name="connsiteX5" fmla="*/ 108585 w 1584960"/>
              <a:gd name="connsiteY5" fmla="*/ 19050 h 147647"/>
              <a:gd name="connsiteX6" fmla="*/ 114300 w 1584960"/>
              <a:gd name="connsiteY6" fmla="*/ 22860 h 147647"/>
              <a:gd name="connsiteX7" fmla="*/ 121920 w 1584960"/>
              <a:gd name="connsiteY7" fmla="*/ 24765 h 147647"/>
              <a:gd name="connsiteX8" fmla="*/ 133350 w 1584960"/>
              <a:gd name="connsiteY8" fmla="*/ 28575 h 147647"/>
              <a:gd name="connsiteX9" fmla="*/ 161925 w 1584960"/>
              <a:gd name="connsiteY9" fmla="*/ 34290 h 147647"/>
              <a:gd name="connsiteX10" fmla="*/ 173355 w 1584960"/>
              <a:gd name="connsiteY10" fmla="*/ 38100 h 147647"/>
              <a:gd name="connsiteX11" fmla="*/ 179070 w 1584960"/>
              <a:gd name="connsiteY11" fmla="*/ 41910 h 147647"/>
              <a:gd name="connsiteX12" fmla="*/ 219075 w 1584960"/>
              <a:gd name="connsiteY12" fmla="*/ 45720 h 147647"/>
              <a:gd name="connsiteX13" fmla="*/ 247650 w 1584960"/>
              <a:gd name="connsiteY13" fmla="*/ 51435 h 147647"/>
              <a:gd name="connsiteX14" fmla="*/ 268605 w 1584960"/>
              <a:gd name="connsiteY14" fmla="*/ 53340 h 147647"/>
              <a:gd name="connsiteX15" fmla="*/ 278130 w 1584960"/>
              <a:gd name="connsiteY15" fmla="*/ 55245 h 147647"/>
              <a:gd name="connsiteX16" fmla="*/ 293370 w 1584960"/>
              <a:gd name="connsiteY16" fmla="*/ 59055 h 147647"/>
              <a:gd name="connsiteX17" fmla="*/ 401955 w 1584960"/>
              <a:gd name="connsiteY17" fmla="*/ 62865 h 147647"/>
              <a:gd name="connsiteX18" fmla="*/ 419100 w 1584960"/>
              <a:gd name="connsiteY18" fmla="*/ 66675 h 147647"/>
              <a:gd name="connsiteX19" fmla="*/ 461010 w 1584960"/>
              <a:gd name="connsiteY19" fmla="*/ 68580 h 147647"/>
              <a:gd name="connsiteX20" fmla="*/ 474345 w 1584960"/>
              <a:gd name="connsiteY20" fmla="*/ 72390 h 147647"/>
              <a:gd name="connsiteX21" fmla="*/ 480060 w 1584960"/>
              <a:gd name="connsiteY21" fmla="*/ 74295 h 147647"/>
              <a:gd name="connsiteX22" fmla="*/ 508635 w 1584960"/>
              <a:gd name="connsiteY22" fmla="*/ 76200 h 147647"/>
              <a:gd name="connsiteX23" fmla="*/ 527685 w 1584960"/>
              <a:gd name="connsiteY23" fmla="*/ 78105 h 147647"/>
              <a:gd name="connsiteX24" fmla="*/ 550545 w 1584960"/>
              <a:gd name="connsiteY24" fmla="*/ 85725 h 147647"/>
              <a:gd name="connsiteX25" fmla="*/ 556260 w 1584960"/>
              <a:gd name="connsiteY25" fmla="*/ 87630 h 147647"/>
              <a:gd name="connsiteX26" fmla="*/ 630555 w 1584960"/>
              <a:gd name="connsiteY26" fmla="*/ 89535 h 147647"/>
              <a:gd name="connsiteX27" fmla="*/ 655320 w 1584960"/>
              <a:gd name="connsiteY27" fmla="*/ 91440 h 147647"/>
              <a:gd name="connsiteX28" fmla="*/ 674370 w 1584960"/>
              <a:gd name="connsiteY28" fmla="*/ 93345 h 147647"/>
              <a:gd name="connsiteX29" fmla="*/ 805815 w 1584960"/>
              <a:gd name="connsiteY29" fmla="*/ 97155 h 147647"/>
              <a:gd name="connsiteX30" fmla="*/ 824865 w 1584960"/>
              <a:gd name="connsiteY30" fmla="*/ 100965 h 147647"/>
              <a:gd name="connsiteX31" fmla="*/ 832485 w 1584960"/>
              <a:gd name="connsiteY31" fmla="*/ 102870 h 147647"/>
              <a:gd name="connsiteX32" fmla="*/ 885825 w 1584960"/>
              <a:gd name="connsiteY32" fmla="*/ 104775 h 147647"/>
              <a:gd name="connsiteX33" fmla="*/ 946785 w 1584960"/>
              <a:gd name="connsiteY33" fmla="*/ 108585 h 147647"/>
              <a:gd name="connsiteX34" fmla="*/ 1017270 w 1584960"/>
              <a:gd name="connsiteY34" fmla="*/ 110490 h 147647"/>
              <a:gd name="connsiteX35" fmla="*/ 1078230 w 1584960"/>
              <a:gd name="connsiteY35" fmla="*/ 112395 h 147647"/>
              <a:gd name="connsiteX36" fmla="*/ 1095375 w 1584960"/>
              <a:gd name="connsiteY36" fmla="*/ 114300 h 147647"/>
              <a:gd name="connsiteX37" fmla="*/ 1129665 w 1584960"/>
              <a:gd name="connsiteY37" fmla="*/ 118110 h 147647"/>
              <a:gd name="connsiteX38" fmla="*/ 1143000 w 1584960"/>
              <a:gd name="connsiteY38" fmla="*/ 116205 h 147647"/>
              <a:gd name="connsiteX39" fmla="*/ 1148715 w 1584960"/>
              <a:gd name="connsiteY39" fmla="*/ 114300 h 147647"/>
              <a:gd name="connsiteX40" fmla="*/ 1196340 w 1584960"/>
              <a:gd name="connsiteY40" fmla="*/ 116205 h 147647"/>
              <a:gd name="connsiteX41" fmla="*/ 1211580 w 1584960"/>
              <a:gd name="connsiteY41" fmla="*/ 120015 h 147647"/>
              <a:gd name="connsiteX42" fmla="*/ 1217295 w 1584960"/>
              <a:gd name="connsiteY42" fmla="*/ 121920 h 147647"/>
              <a:gd name="connsiteX43" fmla="*/ 1245870 w 1584960"/>
              <a:gd name="connsiteY43" fmla="*/ 123825 h 147647"/>
              <a:gd name="connsiteX44" fmla="*/ 1331595 w 1584960"/>
              <a:gd name="connsiteY44" fmla="*/ 127635 h 147647"/>
              <a:gd name="connsiteX45" fmla="*/ 1360170 w 1584960"/>
              <a:gd name="connsiteY45" fmla="*/ 131445 h 147647"/>
              <a:gd name="connsiteX46" fmla="*/ 1411605 w 1584960"/>
              <a:gd name="connsiteY46" fmla="*/ 131445 h 147647"/>
              <a:gd name="connsiteX47" fmla="*/ 1432560 w 1584960"/>
              <a:gd name="connsiteY47" fmla="*/ 135255 h 147647"/>
              <a:gd name="connsiteX48" fmla="*/ 1438275 w 1584960"/>
              <a:gd name="connsiteY48" fmla="*/ 137160 h 147647"/>
              <a:gd name="connsiteX49" fmla="*/ 1455420 w 1584960"/>
              <a:gd name="connsiteY49" fmla="*/ 139065 h 147647"/>
              <a:gd name="connsiteX50" fmla="*/ 1474470 w 1584960"/>
              <a:gd name="connsiteY50" fmla="*/ 142875 h 147647"/>
              <a:gd name="connsiteX51" fmla="*/ 1516380 w 1584960"/>
              <a:gd name="connsiteY51" fmla="*/ 144780 h 147647"/>
              <a:gd name="connsiteX52" fmla="*/ 1584960 w 1584960"/>
              <a:gd name="connsiteY52" fmla="*/ 146685 h 147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584960" h="147647">
                <a:moveTo>
                  <a:pt x="0" y="0"/>
                </a:moveTo>
                <a:cubicBezTo>
                  <a:pt x="20303" y="8121"/>
                  <a:pt x="-1187" y="196"/>
                  <a:pt x="19050" y="5715"/>
                </a:cubicBezTo>
                <a:cubicBezTo>
                  <a:pt x="22925" y="6772"/>
                  <a:pt x="26471" y="9289"/>
                  <a:pt x="30480" y="9525"/>
                </a:cubicBezTo>
                <a:lnTo>
                  <a:pt x="62865" y="11430"/>
                </a:lnTo>
                <a:cubicBezTo>
                  <a:pt x="74718" y="12308"/>
                  <a:pt x="85443" y="13776"/>
                  <a:pt x="97155" y="15240"/>
                </a:cubicBezTo>
                <a:cubicBezTo>
                  <a:pt x="100965" y="16510"/>
                  <a:pt x="105243" y="16822"/>
                  <a:pt x="108585" y="19050"/>
                </a:cubicBezTo>
                <a:cubicBezTo>
                  <a:pt x="110490" y="20320"/>
                  <a:pt x="112196" y="21958"/>
                  <a:pt x="114300" y="22860"/>
                </a:cubicBezTo>
                <a:cubicBezTo>
                  <a:pt x="116706" y="23891"/>
                  <a:pt x="119412" y="24013"/>
                  <a:pt x="121920" y="24765"/>
                </a:cubicBezTo>
                <a:cubicBezTo>
                  <a:pt x="125767" y="25919"/>
                  <a:pt x="129374" y="28007"/>
                  <a:pt x="133350" y="28575"/>
                </a:cubicBezTo>
                <a:cubicBezTo>
                  <a:pt x="144517" y="30170"/>
                  <a:pt x="150902" y="30616"/>
                  <a:pt x="161925" y="34290"/>
                </a:cubicBezTo>
                <a:cubicBezTo>
                  <a:pt x="165735" y="35560"/>
                  <a:pt x="170013" y="35872"/>
                  <a:pt x="173355" y="38100"/>
                </a:cubicBezTo>
                <a:cubicBezTo>
                  <a:pt x="175260" y="39370"/>
                  <a:pt x="176898" y="41186"/>
                  <a:pt x="179070" y="41910"/>
                </a:cubicBezTo>
                <a:cubicBezTo>
                  <a:pt x="186887" y="44516"/>
                  <a:pt x="218846" y="45705"/>
                  <a:pt x="219075" y="45720"/>
                </a:cubicBezTo>
                <a:cubicBezTo>
                  <a:pt x="228468" y="48068"/>
                  <a:pt x="238019" y="50302"/>
                  <a:pt x="247650" y="51435"/>
                </a:cubicBezTo>
                <a:cubicBezTo>
                  <a:pt x="254616" y="52255"/>
                  <a:pt x="261620" y="52705"/>
                  <a:pt x="268605" y="53340"/>
                </a:cubicBezTo>
                <a:cubicBezTo>
                  <a:pt x="271780" y="53975"/>
                  <a:pt x="274989" y="54460"/>
                  <a:pt x="278130" y="55245"/>
                </a:cubicBezTo>
                <a:cubicBezTo>
                  <a:pt x="286320" y="57293"/>
                  <a:pt x="282838" y="58177"/>
                  <a:pt x="293370" y="59055"/>
                </a:cubicBezTo>
                <a:cubicBezTo>
                  <a:pt x="321201" y="61374"/>
                  <a:pt x="382359" y="62349"/>
                  <a:pt x="401955" y="62865"/>
                </a:cubicBezTo>
                <a:cubicBezTo>
                  <a:pt x="405717" y="63806"/>
                  <a:pt x="415663" y="66420"/>
                  <a:pt x="419100" y="66675"/>
                </a:cubicBezTo>
                <a:cubicBezTo>
                  <a:pt x="433046" y="67708"/>
                  <a:pt x="447040" y="67945"/>
                  <a:pt x="461010" y="68580"/>
                </a:cubicBezTo>
                <a:cubicBezTo>
                  <a:pt x="474713" y="73148"/>
                  <a:pt x="457601" y="67606"/>
                  <a:pt x="474345" y="72390"/>
                </a:cubicBezTo>
                <a:cubicBezTo>
                  <a:pt x="476276" y="72942"/>
                  <a:pt x="478064" y="74073"/>
                  <a:pt x="480060" y="74295"/>
                </a:cubicBezTo>
                <a:cubicBezTo>
                  <a:pt x="489548" y="75349"/>
                  <a:pt x="499119" y="75439"/>
                  <a:pt x="508635" y="76200"/>
                </a:cubicBezTo>
                <a:cubicBezTo>
                  <a:pt x="514996" y="76709"/>
                  <a:pt x="521335" y="77470"/>
                  <a:pt x="527685" y="78105"/>
                </a:cubicBezTo>
                <a:lnTo>
                  <a:pt x="550545" y="85725"/>
                </a:lnTo>
                <a:cubicBezTo>
                  <a:pt x="552450" y="86360"/>
                  <a:pt x="554253" y="87579"/>
                  <a:pt x="556260" y="87630"/>
                </a:cubicBezTo>
                <a:lnTo>
                  <a:pt x="630555" y="89535"/>
                </a:lnTo>
                <a:lnTo>
                  <a:pt x="655320" y="91440"/>
                </a:lnTo>
                <a:cubicBezTo>
                  <a:pt x="661678" y="91993"/>
                  <a:pt x="667997" y="93010"/>
                  <a:pt x="674370" y="93345"/>
                </a:cubicBezTo>
                <a:cubicBezTo>
                  <a:pt x="706194" y="95020"/>
                  <a:pt x="779516" y="96514"/>
                  <a:pt x="805815" y="97155"/>
                </a:cubicBezTo>
                <a:cubicBezTo>
                  <a:pt x="823514" y="101580"/>
                  <a:pt x="801511" y="96294"/>
                  <a:pt x="824865" y="100965"/>
                </a:cubicBezTo>
                <a:cubicBezTo>
                  <a:pt x="827432" y="101478"/>
                  <a:pt x="829872" y="102707"/>
                  <a:pt x="832485" y="102870"/>
                </a:cubicBezTo>
                <a:cubicBezTo>
                  <a:pt x="850242" y="103980"/>
                  <a:pt x="868045" y="104140"/>
                  <a:pt x="885825" y="104775"/>
                </a:cubicBezTo>
                <a:cubicBezTo>
                  <a:pt x="910519" y="110949"/>
                  <a:pt x="892091" y="106902"/>
                  <a:pt x="946785" y="108585"/>
                </a:cubicBezTo>
                <a:lnTo>
                  <a:pt x="1017270" y="110490"/>
                </a:lnTo>
                <a:lnTo>
                  <a:pt x="1078230" y="112395"/>
                </a:lnTo>
                <a:cubicBezTo>
                  <a:pt x="1083945" y="113030"/>
                  <a:pt x="1089645" y="113822"/>
                  <a:pt x="1095375" y="114300"/>
                </a:cubicBezTo>
                <a:cubicBezTo>
                  <a:pt x="1127992" y="117018"/>
                  <a:pt x="1114465" y="113043"/>
                  <a:pt x="1129665" y="118110"/>
                </a:cubicBezTo>
                <a:cubicBezTo>
                  <a:pt x="1134110" y="117475"/>
                  <a:pt x="1138597" y="117086"/>
                  <a:pt x="1143000" y="116205"/>
                </a:cubicBezTo>
                <a:cubicBezTo>
                  <a:pt x="1144969" y="115811"/>
                  <a:pt x="1146707" y="114300"/>
                  <a:pt x="1148715" y="114300"/>
                </a:cubicBezTo>
                <a:cubicBezTo>
                  <a:pt x="1164603" y="114300"/>
                  <a:pt x="1180465" y="115570"/>
                  <a:pt x="1196340" y="116205"/>
                </a:cubicBezTo>
                <a:cubicBezTo>
                  <a:pt x="1201420" y="117475"/>
                  <a:pt x="1206612" y="118359"/>
                  <a:pt x="1211580" y="120015"/>
                </a:cubicBezTo>
                <a:cubicBezTo>
                  <a:pt x="1213485" y="120650"/>
                  <a:pt x="1215299" y="121698"/>
                  <a:pt x="1217295" y="121920"/>
                </a:cubicBezTo>
                <a:cubicBezTo>
                  <a:pt x="1226783" y="122974"/>
                  <a:pt x="1236345" y="123190"/>
                  <a:pt x="1245870" y="123825"/>
                </a:cubicBezTo>
                <a:cubicBezTo>
                  <a:pt x="1279326" y="132189"/>
                  <a:pt x="1245195" y="124247"/>
                  <a:pt x="1331595" y="127635"/>
                </a:cubicBezTo>
                <a:cubicBezTo>
                  <a:pt x="1345447" y="128178"/>
                  <a:pt x="1348659" y="129143"/>
                  <a:pt x="1360170" y="131445"/>
                </a:cubicBezTo>
                <a:cubicBezTo>
                  <a:pt x="1389334" y="129202"/>
                  <a:pt x="1381507" y="128579"/>
                  <a:pt x="1411605" y="131445"/>
                </a:cubicBezTo>
                <a:cubicBezTo>
                  <a:pt x="1419699" y="132216"/>
                  <a:pt x="1425151" y="133138"/>
                  <a:pt x="1432560" y="135255"/>
                </a:cubicBezTo>
                <a:cubicBezTo>
                  <a:pt x="1434491" y="135807"/>
                  <a:pt x="1436294" y="136830"/>
                  <a:pt x="1438275" y="137160"/>
                </a:cubicBezTo>
                <a:cubicBezTo>
                  <a:pt x="1443947" y="138105"/>
                  <a:pt x="1449705" y="138430"/>
                  <a:pt x="1455420" y="139065"/>
                </a:cubicBezTo>
                <a:cubicBezTo>
                  <a:pt x="1461722" y="140640"/>
                  <a:pt x="1467931" y="142408"/>
                  <a:pt x="1474470" y="142875"/>
                </a:cubicBezTo>
                <a:cubicBezTo>
                  <a:pt x="1488419" y="143871"/>
                  <a:pt x="1502410" y="144145"/>
                  <a:pt x="1516380" y="144780"/>
                </a:cubicBezTo>
                <a:cubicBezTo>
                  <a:pt x="1546601" y="149817"/>
                  <a:pt x="1523947" y="146685"/>
                  <a:pt x="1584960" y="146685"/>
                </a:cubicBez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Frihandsfigur: Form 19">
            <a:extLst>
              <a:ext uri="{FF2B5EF4-FFF2-40B4-BE49-F238E27FC236}">
                <a16:creationId xmlns:a16="http://schemas.microsoft.com/office/drawing/2014/main" id="{8B5DEF5A-3E69-4DF3-8668-B02F9A7D02FC}"/>
              </a:ext>
            </a:extLst>
          </p:cNvPr>
          <p:cNvSpPr/>
          <p:nvPr/>
        </p:nvSpPr>
        <p:spPr>
          <a:xfrm>
            <a:off x="6520815" y="4387215"/>
            <a:ext cx="1445895" cy="196595"/>
          </a:xfrm>
          <a:custGeom>
            <a:avLst/>
            <a:gdLst>
              <a:gd name="connsiteX0" fmla="*/ 0 w 1445895"/>
              <a:gd name="connsiteY0" fmla="*/ 3810 h 196595"/>
              <a:gd name="connsiteX1" fmla="*/ 80010 w 1445895"/>
              <a:gd name="connsiteY1" fmla="*/ 1905 h 196595"/>
              <a:gd name="connsiteX2" fmla="*/ 85725 w 1445895"/>
              <a:gd name="connsiteY2" fmla="*/ 0 h 196595"/>
              <a:gd name="connsiteX3" fmla="*/ 131445 w 1445895"/>
              <a:gd name="connsiteY3" fmla="*/ 1905 h 196595"/>
              <a:gd name="connsiteX4" fmla="*/ 142875 w 1445895"/>
              <a:gd name="connsiteY4" fmla="*/ 5715 h 196595"/>
              <a:gd name="connsiteX5" fmla="*/ 148590 w 1445895"/>
              <a:gd name="connsiteY5" fmla="*/ 7620 h 196595"/>
              <a:gd name="connsiteX6" fmla="*/ 156210 w 1445895"/>
              <a:gd name="connsiteY6" fmla="*/ 9525 h 196595"/>
              <a:gd name="connsiteX7" fmla="*/ 167640 w 1445895"/>
              <a:gd name="connsiteY7" fmla="*/ 13335 h 196595"/>
              <a:gd name="connsiteX8" fmla="*/ 184785 w 1445895"/>
              <a:gd name="connsiteY8" fmla="*/ 15240 h 196595"/>
              <a:gd name="connsiteX9" fmla="*/ 196215 w 1445895"/>
              <a:gd name="connsiteY9" fmla="*/ 19050 h 196595"/>
              <a:gd name="connsiteX10" fmla="*/ 209550 w 1445895"/>
              <a:gd name="connsiteY10" fmla="*/ 24765 h 196595"/>
              <a:gd name="connsiteX11" fmla="*/ 220980 w 1445895"/>
              <a:gd name="connsiteY11" fmla="*/ 32385 h 196595"/>
              <a:gd name="connsiteX12" fmla="*/ 226695 w 1445895"/>
              <a:gd name="connsiteY12" fmla="*/ 36195 h 196595"/>
              <a:gd name="connsiteX13" fmla="*/ 232410 w 1445895"/>
              <a:gd name="connsiteY13" fmla="*/ 38100 h 196595"/>
              <a:gd name="connsiteX14" fmla="*/ 238125 w 1445895"/>
              <a:gd name="connsiteY14" fmla="*/ 41910 h 196595"/>
              <a:gd name="connsiteX15" fmla="*/ 251460 w 1445895"/>
              <a:gd name="connsiteY15" fmla="*/ 43815 h 196595"/>
              <a:gd name="connsiteX16" fmla="*/ 262890 w 1445895"/>
              <a:gd name="connsiteY16" fmla="*/ 47625 h 196595"/>
              <a:gd name="connsiteX17" fmla="*/ 280035 w 1445895"/>
              <a:gd name="connsiteY17" fmla="*/ 57150 h 196595"/>
              <a:gd name="connsiteX18" fmla="*/ 306705 w 1445895"/>
              <a:gd name="connsiteY18" fmla="*/ 57150 h 196595"/>
              <a:gd name="connsiteX19" fmla="*/ 318135 w 1445895"/>
              <a:gd name="connsiteY19" fmla="*/ 60960 h 196595"/>
              <a:gd name="connsiteX20" fmla="*/ 323850 w 1445895"/>
              <a:gd name="connsiteY20" fmla="*/ 64770 h 196595"/>
              <a:gd name="connsiteX21" fmla="*/ 335280 w 1445895"/>
              <a:gd name="connsiteY21" fmla="*/ 68580 h 196595"/>
              <a:gd name="connsiteX22" fmla="*/ 346710 w 1445895"/>
              <a:gd name="connsiteY22" fmla="*/ 72390 h 196595"/>
              <a:gd name="connsiteX23" fmla="*/ 352425 w 1445895"/>
              <a:gd name="connsiteY23" fmla="*/ 74295 h 196595"/>
              <a:gd name="connsiteX24" fmla="*/ 377190 w 1445895"/>
              <a:gd name="connsiteY24" fmla="*/ 76200 h 196595"/>
              <a:gd name="connsiteX25" fmla="*/ 388620 w 1445895"/>
              <a:gd name="connsiteY25" fmla="*/ 80010 h 196595"/>
              <a:gd name="connsiteX26" fmla="*/ 394335 w 1445895"/>
              <a:gd name="connsiteY26" fmla="*/ 83820 h 196595"/>
              <a:gd name="connsiteX27" fmla="*/ 405765 w 1445895"/>
              <a:gd name="connsiteY27" fmla="*/ 85725 h 196595"/>
              <a:gd name="connsiteX28" fmla="*/ 411480 w 1445895"/>
              <a:gd name="connsiteY28" fmla="*/ 87630 h 196595"/>
              <a:gd name="connsiteX29" fmla="*/ 434340 w 1445895"/>
              <a:gd name="connsiteY29" fmla="*/ 91440 h 196595"/>
              <a:gd name="connsiteX30" fmla="*/ 449580 w 1445895"/>
              <a:gd name="connsiteY30" fmla="*/ 95250 h 196595"/>
              <a:gd name="connsiteX31" fmla="*/ 461010 w 1445895"/>
              <a:gd name="connsiteY31" fmla="*/ 99060 h 196595"/>
              <a:gd name="connsiteX32" fmla="*/ 495300 w 1445895"/>
              <a:gd name="connsiteY32" fmla="*/ 100965 h 196595"/>
              <a:gd name="connsiteX33" fmla="*/ 514350 w 1445895"/>
              <a:gd name="connsiteY33" fmla="*/ 104775 h 196595"/>
              <a:gd name="connsiteX34" fmla="*/ 527685 w 1445895"/>
              <a:gd name="connsiteY34" fmla="*/ 108585 h 196595"/>
              <a:gd name="connsiteX35" fmla="*/ 582930 w 1445895"/>
              <a:gd name="connsiteY35" fmla="*/ 110490 h 196595"/>
              <a:gd name="connsiteX36" fmla="*/ 598170 w 1445895"/>
              <a:gd name="connsiteY36" fmla="*/ 114300 h 196595"/>
              <a:gd name="connsiteX37" fmla="*/ 603885 w 1445895"/>
              <a:gd name="connsiteY37" fmla="*/ 116205 h 196595"/>
              <a:gd name="connsiteX38" fmla="*/ 670560 w 1445895"/>
              <a:gd name="connsiteY38" fmla="*/ 118110 h 196595"/>
              <a:gd name="connsiteX39" fmla="*/ 680085 w 1445895"/>
              <a:gd name="connsiteY39" fmla="*/ 120015 h 196595"/>
              <a:gd name="connsiteX40" fmla="*/ 697230 w 1445895"/>
              <a:gd name="connsiteY40" fmla="*/ 123825 h 196595"/>
              <a:gd name="connsiteX41" fmla="*/ 744855 w 1445895"/>
              <a:gd name="connsiteY41" fmla="*/ 125730 h 196595"/>
              <a:gd name="connsiteX42" fmla="*/ 763905 w 1445895"/>
              <a:gd name="connsiteY42" fmla="*/ 127635 h 196595"/>
              <a:gd name="connsiteX43" fmla="*/ 777240 w 1445895"/>
              <a:gd name="connsiteY43" fmla="*/ 131445 h 196595"/>
              <a:gd name="connsiteX44" fmla="*/ 790575 w 1445895"/>
              <a:gd name="connsiteY44" fmla="*/ 133350 h 196595"/>
              <a:gd name="connsiteX45" fmla="*/ 798195 w 1445895"/>
              <a:gd name="connsiteY45" fmla="*/ 135255 h 196595"/>
              <a:gd name="connsiteX46" fmla="*/ 855345 w 1445895"/>
              <a:gd name="connsiteY46" fmla="*/ 137160 h 196595"/>
              <a:gd name="connsiteX47" fmla="*/ 862965 w 1445895"/>
              <a:gd name="connsiteY47" fmla="*/ 139065 h 196595"/>
              <a:gd name="connsiteX48" fmla="*/ 868680 w 1445895"/>
              <a:gd name="connsiteY48" fmla="*/ 140970 h 196595"/>
              <a:gd name="connsiteX49" fmla="*/ 952500 w 1445895"/>
              <a:gd name="connsiteY49" fmla="*/ 142875 h 196595"/>
              <a:gd name="connsiteX50" fmla="*/ 1005840 w 1445895"/>
              <a:gd name="connsiteY50" fmla="*/ 144780 h 196595"/>
              <a:gd name="connsiteX51" fmla="*/ 1038225 w 1445895"/>
              <a:gd name="connsiteY51" fmla="*/ 146685 h 196595"/>
              <a:gd name="connsiteX52" fmla="*/ 1043940 w 1445895"/>
              <a:gd name="connsiteY52" fmla="*/ 148590 h 196595"/>
              <a:gd name="connsiteX53" fmla="*/ 1055370 w 1445895"/>
              <a:gd name="connsiteY53" fmla="*/ 150495 h 196595"/>
              <a:gd name="connsiteX54" fmla="*/ 1066800 w 1445895"/>
              <a:gd name="connsiteY54" fmla="*/ 154305 h 196595"/>
              <a:gd name="connsiteX55" fmla="*/ 1089660 w 1445895"/>
              <a:gd name="connsiteY55" fmla="*/ 158115 h 196595"/>
              <a:gd name="connsiteX56" fmla="*/ 1095375 w 1445895"/>
              <a:gd name="connsiteY56" fmla="*/ 160020 h 196595"/>
              <a:gd name="connsiteX57" fmla="*/ 1152525 w 1445895"/>
              <a:gd name="connsiteY57" fmla="*/ 161925 h 196595"/>
              <a:gd name="connsiteX58" fmla="*/ 1167765 w 1445895"/>
              <a:gd name="connsiteY58" fmla="*/ 165735 h 196595"/>
              <a:gd name="connsiteX59" fmla="*/ 1175385 w 1445895"/>
              <a:gd name="connsiteY59" fmla="*/ 167640 h 196595"/>
              <a:gd name="connsiteX60" fmla="*/ 1194435 w 1445895"/>
              <a:gd name="connsiteY60" fmla="*/ 169545 h 196595"/>
              <a:gd name="connsiteX61" fmla="*/ 1213485 w 1445895"/>
              <a:gd name="connsiteY61" fmla="*/ 167640 h 196595"/>
              <a:gd name="connsiteX62" fmla="*/ 1219200 w 1445895"/>
              <a:gd name="connsiteY62" fmla="*/ 163830 h 196595"/>
              <a:gd name="connsiteX63" fmla="*/ 1274445 w 1445895"/>
              <a:gd name="connsiteY63" fmla="*/ 165735 h 196595"/>
              <a:gd name="connsiteX64" fmla="*/ 1301115 w 1445895"/>
              <a:gd name="connsiteY64" fmla="*/ 169545 h 196595"/>
              <a:gd name="connsiteX65" fmla="*/ 1316355 w 1445895"/>
              <a:gd name="connsiteY65" fmla="*/ 171450 h 196595"/>
              <a:gd name="connsiteX66" fmla="*/ 1327785 w 1445895"/>
              <a:gd name="connsiteY66" fmla="*/ 177165 h 196595"/>
              <a:gd name="connsiteX67" fmla="*/ 1331595 w 1445895"/>
              <a:gd name="connsiteY67" fmla="*/ 182880 h 196595"/>
              <a:gd name="connsiteX68" fmla="*/ 1339215 w 1445895"/>
              <a:gd name="connsiteY68" fmla="*/ 184785 h 196595"/>
              <a:gd name="connsiteX69" fmla="*/ 1394460 w 1445895"/>
              <a:gd name="connsiteY69" fmla="*/ 186690 h 196595"/>
              <a:gd name="connsiteX70" fmla="*/ 1402080 w 1445895"/>
              <a:gd name="connsiteY70" fmla="*/ 188595 h 196595"/>
              <a:gd name="connsiteX71" fmla="*/ 1413510 w 1445895"/>
              <a:gd name="connsiteY71" fmla="*/ 192405 h 196595"/>
              <a:gd name="connsiteX72" fmla="*/ 1428750 w 1445895"/>
              <a:gd name="connsiteY72" fmla="*/ 194310 h 196595"/>
              <a:gd name="connsiteX73" fmla="*/ 1445895 w 1445895"/>
              <a:gd name="connsiteY73" fmla="*/ 194310 h 19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445895" h="196595">
                <a:moveTo>
                  <a:pt x="0" y="3810"/>
                </a:moveTo>
                <a:cubicBezTo>
                  <a:pt x="26670" y="3175"/>
                  <a:pt x="53359" y="3089"/>
                  <a:pt x="80010" y="1905"/>
                </a:cubicBezTo>
                <a:cubicBezTo>
                  <a:pt x="82016" y="1816"/>
                  <a:pt x="83717" y="0"/>
                  <a:pt x="85725" y="0"/>
                </a:cubicBezTo>
                <a:cubicBezTo>
                  <a:pt x="100978" y="0"/>
                  <a:pt x="116205" y="1270"/>
                  <a:pt x="131445" y="1905"/>
                </a:cubicBezTo>
                <a:lnTo>
                  <a:pt x="142875" y="5715"/>
                </a:lnTo>
                <a:cubicBezTo>
                  <a:pt x="144780" y="6350"/>
                  <a:pt x="146642" y="7133"/>
                  <a:pt x="148590" y="7620"/>
                </a:cubicBezTo>
                <a:cubicBezTo>
                  <a:pt x="151130" y="8255"/>
                  <a:pt x="153702" y="8773"/>
                  <a:pt x="156210" y="9525"/>
                </a:cubicBezTo>
                <a:cubicBezTo>
                  <a:pt x="160057" y="10679"/>
                  <a:pt x="163648" y="12891"/>
                  <a:pt x="167640" y="13335"/>
                </a:cubicBezTo>
                <a:lnTo>
                  <a:pt x="184785" y="15240"/>
                </a:lnTo>
                <a:cubicBezTo>
                  <a:pt x="188595" y="16510"/>
                  <a:pt x="192873" y="16822"/>
                  <a:pt x="196215" y="19050"/>
                </a:cubicBezTo>
                <a:cubicBezTo>
                  <a:pt x="204108" y="24312"/>
                  <a:pt x="199709" y="22305"/>
                  <a:pt x="209550" y="24765"/>
                </a:cubicBezTo>
                <a:lnTo>
                  <a:pt x="220980" y="32385"/>
                </a:lnTo>
                <a:cubicBezTo>
                  <a:pt x="222885" y="33655"/>
                  <a:pt x="224523" y="35471"/>
                  <a:pt x="226695" y="36195"/>
                </a:cubicBezTo>
                <a:cubicBezTo>
                  <a:pt x="228600" y="36830"/>
                  <a:pt x="230614" y="37202"/>
                  <a:pt x="232410" y="38100"/>
                </a:cubicBezTo>
                <a:cubicBezTo>
                  <a:pt x="234458" y="39124"/>
                  <a:pt x="235932" y="41252"/>
                  <a:pt x="238125" y="41910"/>
                </a:cubicBezTo>
                <a:cubicBezTo>
                  <a:pt x="242426" y="43200"/>
                  <a:pt x="247015" y="43180"/>
                  <a:pt x="251460" y="43815"/>
                </a:cubicBezTo>
                <a:cubicBezTo>
                  <a:pt x="255270" y="45085"/>
                  <a:pt x="259548" y="45397"/>
                  <a:pt x="262890" y="47625"/>
                </a:cubicBezTo>
                <a:cubicBezTo>
                  <a:pt x="275991" y="56359"/>
                  <a:pt x="269976" y="53797"/>
                  <a:pt x="280035" y="57150"/>
                </a:cubicBezTo>
                <a:cubicBezTo>
                  <a:pt x="291301" y="53395"/>
                  <a:pt x="287603" y="53779"/>
                  <a:pt x="306705" y="57150"/>
                </a:cubicBezTo>
                <a:cubicBezTo>
                  <a:pt x="310660" y="57848"/>
                  <a:pt x="314793" y="58732"/>
                  <a:pt x="318135" y="60960"/>
                </a:cubicBezTo>
                <a:cubicBezTo>
                  <a:pt x="320040" y="62230"/>
                  <a:pt x="321758" y="63840"/>
                  <a:pt x="323850" y="64770"/>
                </a:cubicBezTo>
                <a:cubicBezTo>
                  <a:pt x="327520" y="66401"/>
                  <a:pt x="331470" y="67310"/>
                  <a:pt x="335280" y="68580"/>
                </a:cubicBezTo>
                <a:lnTo>
                  <a:pt x="346710" y="72390"/>
                </a:lnTo>
                <a:cubicBezTo>
                  <a:pt x="348615" y="73025"/>
                  <a:pt x="350423" y="74141"/>
                  <a:pt x="352425" y="74295"/>
                </a:cubicBezTo>
                <a:lnTo>
                  <a:pt x="377190" y="76200"/>
                </a:lnTo>
                <a:cubicBezTo>
                  <a:pt x="381000" y="77470"/>
                  <a:pt x="385278" y="77782"/>
                  <a:pt x="388620" y="80010"/>
                </a:cubicBezTo>
                <a:cubicBezTo>
                  <a:pt x="390525" y="81280"/>
                  <a:pt x="392163" y="83096"/>
                  <a:pt x="394335" y="83820"/>
                </a:cubicBezTo>
                <a:cubicBezTo>
                  <a:pt x="397999" y="85041"/>
                  <a:pt x="401994" y="84887"/>
                  <a:pt x="405765" y="85725"/>
                </a:cubicBezTo>
                <a:cubicBezTo>
                  <a:pt x="407725" y="86161"/>
                  <a:pt x="409532" y="87143"/>
                  <a:pt x="411480" y="87630"/>
                </a:cubicBezTo>
                <a:cubicBezTo>
                  <a:pt x="418908" y="89487"/>
                  <a:pt x="426813" y="90365"/>
                  <a:pt x="434340" y="91440"/>
                </a:cubicBezTo>
                <a:cubicBezTo>
                  <a:pt x="451681" y="97220"/>
                  <a:pt x="424293" y="88354"/>
                  <a:pt x="449580" y="95250"/>
                </a:cubicBezTo>
                <a:cubicBezTo>
                  <a:pt x="453455" y="96307"/>
                  <a:pt x="457000" y="98837"/>
                  <a:pt x="461010" y="99060"/>
                </a:cubicBezTo>
                <a:lnTo>
                  <a:pt x="495300" y="100965"/>
                </a:lnTo>
                <a:cubicBezTo>
                  <a:pt x="508212" y="105269"/>
                  <a:pt x="492460" y="100397"/>
                  <a:pt x="514350" y="104775"/>
                </a:cubicBezTo>
                <a:cubicBezTo>
                  <a:pt x="520421" y="105989"/>
                  <a:pt x="520892" y="108173"/>
                  <a:pt x="527685" y="108585"/>
                </a:cubicBezTo>
                <a:cubicBezTo>
                  <a:pt x="546077" y="109700"/>
                  <a:pt x="564515" y="109855"/>
                  <a:pt x="582930" y="110490"/>
                </a:cubicBezTo>
                <a:cubicBezTo>
                  <a:pt x="595994" y="114845"/>
                  <a:pt x="579780" y="109702"/>
                  <a:pt x="598170" y="114300"/>
                </a:cubicBezTo>
                <a:cubicBezTo>
                  <a:pt x="600118" y="114787"/>
                  <a:pt x="601880" y="116099"/>
                  <a:pt x="603885" y="116205"/>
                </a:cubicBezTo>
                <a:cubicBezTo>
                  <a:pt x="626088" y="117374"/>
                  <a:pt x="648335" y="117475"/>
                  <a:pt x="670560" y="118110"/>
                </a:cubicBezTo>
                <a:cubicBezTo>
                  <a:pt x="673735" y="118745"/>
                  <a:pt x="676944" y="119230"/>
                  <a:pt x="680085" y="120015"/>
                </a:cubicBezTo>
                <a:cubicBezTo>
                  <a:pt x="689839" y="122453"/>
                  <a:pt x="683099" y="122913"/>
                  <a:pt x="697230" y="123825"/>
                </a:cubicBezTo>
                <a:cubicBezTo>
                  <a:pt x="713085" y="124848"/>
                  <a:pt x="728980" y="125095"/>
                  <a:pt x="744855" y="125730"/>
                </a:cubicBezTo>
                <a:cubicBezTo>
                  <a:pt x="751205" y="126365"/>
                  <a:pt x="757587" y="126732"/>
                  <a:pt x="763905" y="127635"/>
                </a:cubicBezTo>
                <a:cubicBezTo>
                  <a:pt x="780476" y="130002"/>
                  <a:pt x="763670" y="128731"/>
                  <a:pt x="777240" y="131445"/>
                </a:cubicBezTo>
                <a:cubicBezTo>
                  <a:pt x="781643" y="132326"/>
                  <a:pt x="786157" y="132547"/>
                  <a:pt x="790575" y="133350"/>
                </a:cubicBezTo>
                <a:cubicBezTo>
                  <a:pt x="793151" y="133818"/>
                  <a:pt x="795581" y="135101"/>
                  <a:pt x="798195" y="135255"/>
                </a:cubicBezTo>
                <a:cubicBezTo>
                  <a:pt x="817223" y="136374"/>
                  <a:pt x="836295" y="136525"/>
                  <a:pt x="855345" y="137160"/>
                </a:cubicBezTo>
                <a:cubicBezTo>
                  <a:pt x="857885" y="137795"/>
                  <a:pt x="860448" y="138346"/>
                  <a:pt x="862965" y="139065"/>
                </a:cubicBezTo>
                <a:cubicBezTo>
                  <a:pt x="864896" y="139617"/>
                  <a:pt x="866674" y="140885"/>
                  <a:pt x="868680" y="140970"/>
                </a:cubicBezTo>
                <a:cubicBezTo>
                  <a:pt x="896602" y="142158"/>
                  <a:pt x="924560" y="142240"/>
                  <a:pt x="952500" y="142875"/>
                </a:cubicBezTo>
                <a:cubicBezTo>
                  <a:pt x="977197" y="151107"/>
                  <a:pt x="959918" y="146867"/>
                  <a:pt x="1005840" y="144780"/>
                </a:cubicBezTo>
                <a:cubicBezTo>
                  <a:pt x="1016635" y="145415"/>
                  <a:pt x="1027465" y="145609"/>
                  <a:pt x="1038225" y="146685"/>
                </a:cubicBezTo>
                <a:cubicBezTo>
                  <a:pt x="1040223" y="146885"/>
                  <a:pt x="1041980" y="148154"/>
                  <a:pt x="1043940" y="148590"/>
                </a:cubicBezTo>
                <a:cubicBezTo>
                  <a:pt x="1047711" y="149428"/>
                  <a:pt x="1051623" y="149558"/>
                  <a:pt x="1055370" y="150495"/>
                </a:cubicBezTo>
                <a:cubicBezTo>
                  <a:pt x="1059266" y="151469"/>
                  <a:pt x="1062839" y="153645"/>
                  <a:pt x="1066800" y="154305"/>
                </a:cubicBezTo>
                <a:cubicBezTo>
                  <a:pt x="1074420" y="155575"/>
                  <a:pt x="1082331" y="155672"/>
                  <a:pt x="1089660" y="158115"/>
                </a:cubicBezTo>
                <a:cubicBezTo>
                  <a:pt x="1091565" y="158750"/>
                  <a:pt x="1093371" y="159899"/>
                  <a:pt x="1095375" y="160020"/>
                </a:cubicBezTo>
                <a:cubicBezTo>
                  <a:pt x="1114401" y="161173"/>
                  <a:pt x="1133475" y="161290"/>
                  <a:pt x="1152525" y="161925"/>
                </a:cubicBezTo>
                <a:cubicBezTo>
                  <a:pt x="1162737" y="165329"/>
                  <a:pt x="1153972" y="162670"/>
                  <a:pt x="1167765" y="165735"/>
                </a:cubicBezTo>
                <a:cubicBezTo>
                  <a:pt x="1170321" y="166303"/>
                  <a:pt x="1172793" y="167270"/>
                  <a:pt x="1175385" y="167640"/>
                </a:cubicBezTo>
                <a:cubicBezTo>
                  <a:pt x="1181703" y="168543"/>
                  <a:pt x="1188085" y="168910"/>
                  <a:pt x="1194435" y="169545"/>
                </a:cubicBezTo>
                <a:cubicBezTo>
                  <a:pt x="1200785" y="168910"/>
                  <a:pt x="1207267" y="169075"/>
                  <a:pt x="1213485" y="167640"/>
                </a:cubicBezTo>
                <a:cubicBezTo>
                  <a:pt x="1215716" y="167125"/>
                  <a:pt x="1216912" y="163902"/>
                  <a:pt x="1219200" y="163830"/>
                </a:cubicBezTo>
                <a:lnTo>
                  <a:pt x="1274445" y="165735"/>
                </a:lnTo>
                <a:cubicBezTo>
                  <a:pt x="1288967" y="169365"/>
                  <a:pt x="1277727" y="166946"/>
                  <a:pt x="1301115" y="169545"/>
                </a:cubicBezTo>
                <a:cubicBezTo>
                  <a:pt x="1306203" y="170110"/>
                  <a:pt x="1311275" y="170815"/>
                  <a:pt x="1316355" y="171450"/>
                </a:cubicBezTo>
                <a:cubicBezTo>
                  <a:pt x="1321003" y="172999"/>
                  <a:pt x="1324092" y="173472"/>
                  <a:pt x="1327785" y="177165"/>
                </a:cubicBezTo>
                <a:cubicBezTo>
                  <a:pt x="1329404" y="178784"/>
                  <a:pt x="1329690" y="181610"/>
                  <a:pt x="1331595" y="182880"/>
                </a:cubicBezTo>
                <a:cubicBezTo>
                  <a:pt x="1333773" y="184332"/>
                  <a:pt x="1336602" y="184627"/>
                  <a:pt x="1339215" y="184785"/>
                </a:cubicBezTo>
                <a:cubicBezTo>
                  <a:pt x="1357607" y="185900"/>
                  <a:pt x="1376045" y="186055"/>
                  <a:pt x="1394460" y="186690"/>
                </a:cubicBezTo>
                <a:cubicBezTo>
                  <a:pt x="1397000" y="187325"/>
                  <a:pt x="1399572" y="187843"/>
                  <a:pt x="1402080" y="188595"/>
                </a:cubicBezTo>
                <a:cubicBezTo>
                  <a:pt x="1405927" y="189749"/>
                  <a:pt x="1409525" y="191907"/>
                  <a:pt x="1413510" y="192405"/>
                </a:cubicBezTo>
                <a:lnTo>
                  <a:pt x="1428750" y="194310"/>
                </a:lnTo>
                <a:cubicBezTo>
                  <a:pt x="1443712" y="196305"/>
                  <a:pt x="1437999" y="198258"/>
                  <a:pt x="1445895" y="194310"/>
                </a:cubicBez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Frihandsfigur: Form 22">
            <a:extLst>
              <a:ext uri="{FF2B5EF4-FFF2-40B4-BE49-F238E27FC236}">
                <a16:creationId xmlns:a16="http://schemas.microsoft.com/office/drawing/2014/main" id="{2A3E3AB9-7205-4656-B1DF-386B7C50A48A}"/>
              </a:ext>
            </a:extLst>
          </p:cNvPr>
          <p:cNvSpPr/>
          <p:nvPr/>
        </p:nvSpPr>
        <p:spPr>
          <a:xfrm>
            <a:off x="7962900" y="4579620"/>
            <a:ext cx="1434465" cy="95519"/>
          </a:xfrm>
          <a:custGeom>
            <a:avLst/>
            <a:gdLst>
              <a:gd name="connsiteX0" fmla="*/ 0 w 1434465"/>
              <a:gd name="connsiteY0" fmla="*/ 3810 h 95519"/>
              <a:gd name="connsiteX1" fmla="*/ 9525 w 1434465"/>
              <a:gd name="connsiteY1" fmla="*/ 0 h 95519"/>
              <a:gd name="connsiteX2" fmla="*/ 131445 w 1434465"/>
              <a:gd name="connsiteY2" fmla="*/ 1905 h 95519"/>
              <a:gd name="connsiteX3" fmla="*/ 146685 w 1434465"/>
              <a:gd name="connsiteY3" fmla="*/ 3810 h 95519"/>
              <a:gd name="connsiteX4" fmla="*/ 255270 w 1434465"/>
              <a:gd name="connsiteY4" fmla="*/ 5715 h 95519"/>
              <a:gd name="connsiteX5" fmla="*/ 283845 w 1434465"/>
              <a:gd name="connsiteY5" fmla="*/ 9525 h 95519"/>
              <a:gd name="connsiteX6" fmla="*/ 289560 w 1434465"/>
              <a:gd name="connsiteY6" fmla="*/ 11430 h 95519"/>
              <a:gd name="connsiteX7" fmla="*/ 308610 w 1434465"/>
              <a:gd name="connsiteY7" fmla="*/ 15240 h 95519"/>
              <a:gd name="connsiteX8" fmla="*/ 316230 w 1434465"/>
              <a:gd name="connsiteY8" fmla="*/ 17145 h 95519"/>
              <a:gd name="connsiteX9" fmla="*/ 348615 w 1434465"/>
              <a:gd name="connsiteY9" fmla="*/ 19050 h 95519"/>
              <a:gd name="connsiteX10" fmla="*/ 373380 w 1434465"/>
              <a:gd name="connsiteY10" fmla="*/ 24765 h 95519"/>
              <a:gd name="connsiteX11" fmla="*/ 392430 w 1434465"/>
              <a:gd name="connsiteY11" fmla="*/ 28575 h 95519"/>
              <a:gd name="connsiteX12" fmla="*/ 403860 w 1434465"/>
              <a:gd name="connsiteY12" fmla="*/ 32385 h 95519"/>
              <a:gd name="connsiteX13" fmla="*/ 421005 w 1434465"/>
              <a:gd name="connsiteY13" fmla="*/ 34290 h 95519"/>
              <a:gd name="connsiteX14" fmla="*/ 430530 w 1434465"/>
              <a:gd name="connsiteY14" fmla="*/ 36195 h 95519"/>
              <a:gd name="connsiteX15" fmla="*/ 464820 w 1434465"/>
              <a:gd name="connsiteY15" fmla="*/ 38100 h 95519"/>
              <a:gd name="connsiteX16" fmla="*/ 487680 w 1434465"/>
              <a:gd name="connsiteY16" fmla="*/ 41910 h 95519"/>
              <a:gd name="connsiteX17" fmla="*/ 493395 w 1434465"/>
              <a:gd name="connsiteY17" fmla="*/ 43815 h 95519"/>
              <a:gd name="connsiteX18" fmla="*/ 506730 w 1434465"/>
              <a:gd name="connsiteY18" fmla="*/ 45720 h 95519"/>
              <a:gd name="connsiteX19" fmla="*/ 542925 w 1434465"/>
              <a:gd name="connsiteY19" fmla="*/ 47625 h 95519"/>
              <a:gd name="connsiteX20" fmla="*/ 571500 w 1434465"/>
              <a:gd name="connsiteY20" fmla="*/ 51435 h 95519"/>
              <a:gd name="connsiteX21" fmla="*/ 577215 w 1434465"/>
              <a:gd name="connsiteY21" fmla="*/ 53340 h 95519"/>
              <a:gd name="connsiteX22" fmla="*/ 584835 w 1434465"/>
              <a:gd name="connsiteY22" fmla="*/ 55245 h 95519"/>
              <a:gd name="connsiteX23" fmla="*/ 655320 w 1434465"/>
              <a:gd name="connsiteY23" fmla="*/ 55245 h 95519"/>
              <a:gd name="connsiteX24" fmla="*/ 750570 w 1434465"/>
              <a:gd name="connsiteY24" fmla="*/ 57150 h 95519"/>
              <a:gd name="connsiteX25" fmla="*/ 805815 w 1434465"/>
              <a:gd name="connsiteY25" fmla="*/ 62865 h 95519"/>
              <a:gd name="connsiteX26" fmla="*/ 813435 w 1434465"/>
              <a:gd name="connsiteY26" fmla="*/ 64770 h 95519"/>
              <a:gd name="connsiteX27" fmla="*/ 819150 w 1434465"/>
              <a:gd name="connsiteY27" fmla="*/ 66675 h 95519"/>
              <a:gd name="connsiteX28" fmla="*/ 830580 w 1434465"/>
              <a:gd name="connsiteY28" fmla="*/ 68580 h 95519"/>
              <a:gd name="connsiteX29" fmla="*/ 836295 w 1434465"/>
              <a:gd name="connsiteY29" fmla="*/ 70485 h 95519"/>
              <a:gd name="connsiteX30" fmla="*/ 853440 w 1434465"/>
              <a:gd name="connsiteY30" fmla="*/ 72390 h 95519"/>
              <a:gd name="connsiteX31" fmla="*/ 962025 w 1434465"/>
              <a:gd name="connsiteY31" fmla="*/ 76200 h 95519"/>
              <a:gd name="connsiteX32" fmla="*/ 975360 w 1434465"/>
              <a:gd name="connsiteY32" fmla="*/ 80010 h 95519"/>
              <a:gd name="connsiteX33" fmla="*/ 1003935 w 1434465"/>
              <a:gd name="connsiteY33" fmla="*/ 81915 h 95519"/>
              <a:gd name="connsiteX34" fmla="*/ 1038225 w 1434465"/>
              <a:gd name="connsiteY34" fmla="*/ 85725 h 95519"/>
              <a:gd name="connsiteX35" fmla="*/ 1045845 w 1434465"/>
              <a:gd name="connsiteY35" fmla="*/ 87630 h 95519"/>
              <a:gd name="connsiteX36" fmla="*/ 1080135 w 1434465"/>
              <a:gd name="connsiteY36" fmla="*/ 89535 h 95519"/>
              <a:gd name="connsiteX37" fmla="*/ 1091565 w 1434465"/>
              <a:gd name="connsiteY37" fmla="*/ 91440 h 95519"/>
              <a:gd name="connsiteX38" fmla="*/ 1099185 w 1434465"/>
              <a:gd name="connsiteY38" fmla="*/ 93345 h 95519"/>
              <a:gd name="connsiteX39" fmla="*/ 1236345 w 1434465"/>
              <a:gd name="connsiteY39" fmla="*/ 91440 h 95519"/>
              <a:gd name="connsiteX40" fmla="*/ 1263015 w 1434465"/>
              <a:gd name="connsiteY40" fmla="*/ 87630 h 95519"/>
              <a:gd name="connsiteX41" fmla="*/ 1293495 w 1434465"/>
              <a:gd name="connsiteY41" fmla="*/ 89535 h 95519"/>
              <a:gd name="connsiteX42" fmla="*/ 1308735 w 1434465"/>
              <a:gd name="connsiteY42" fmla="*/ 93345 h 95519"/>
              <a:gd name="connsiteX43" fmla="*/ 1314450 w 1434465"/>
              <a:gd name="connsiteY43" fmla="*/ 95250 h 95519"/>
              <a:gd name="connsiteX44" fmla="*/ 1434465 w 1434465"/>
              <a:gd name="connsiteY44" fmla="*/ 95250 h 95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434465" h="95519">
                <a:moveTo>
                  <a:pt x="0" y="3810"/>
                </a:moveTo>
                <a:cubicBezTo>
                  <a:pt x="3175" y="2540"/>
                  <a:pt x="6106" y="50"/>
                  <a:pt x="9525" y="0"/>
                </a:cubicBezTo>
                <a:lnTo>
                  <a:pt x="131445" y="1905"/>
                </a:lnTo>
                <a:cubicBezTo>
                  <a:pt x="136563" y="2047"/>
                  <a:pt x="141568" y="3653"/>
                  <a:pt x="146685" y="3810"/>
                </a:cubicBezTo>
                <a:cubicBezTo>
                  <a:pt x="182868" y="4923"/>
                  <a:pt x="219075" y="5080"/>
                  <a:pt x="255270" y="5715"/>
                </a:cubicBezTo>
                <a:cubicBezTo>
                  <a:pt x="284236" y="11508"/>
                  <a:pt x="235589" y="2101"/>
                  <a:pt x="283845" y="9525"/>
                </a:cubicBezTo>
                <a:cubicBezTo>
                  <a:pt x="285830" y="9830"/>
                  <a:pt x="287603" y="10978"/>
                  <a:pt x="289560" y="11430"/>
                </a:cubicBezTo>
                <a:cubicBezTo>
                  <a:pt x="295870" y="12886"/>
                  <a:pt x="302328" y="13669"/>
                  <a:pt x="308610" y="15240"/>
                </a:cubicBezTo>
                <a:cubicBezTo>
                  <a:pt x="311150" y="15875"/>
                  <a:pt x="313624" y="16897"/>
                  <a:pt x="316230" y="17145"/>
                </a:cubicBezTo>
                <a:cubicBezTo>
                  <a:pt x="326995" y="18170"/>
                  <a:pt x="337820" y="18415"/>
                  <a:pt x="348615" y="19050"/>
                </a:cubicBezTo>
                <a:cubicBezTo>
                  <a:pt x="364305" y="24280"/>
                  <a:pt x="356069" y="22292"/>
                  <a:pt x="373380" y="24765"/>
                </a:cubicBezTo>
                <a:cubicBezTo>
                  <a:pt x="389228" y="30048"/>
                  <a:pt x="363973" y="22008"/>
                  <a:pt x="392430" y="28575"/>
                </a:cubicBezTo>
                <a:cubicBezTo>
                  <a:pt x="396343" y="29478"/>
                  <a:pt x="399868" y="31941"/>
                  <a:pt x="403860" y="32385"/>
                </a:cubicBezTo>
                <a:cubicBezTo>
                  <a:pt x="409575" y="33020"/>
                  <a:pt x="415313" y="33477"/>
                  <a:pt x="421005" y="34290"/>
                </a:cubicBezTo>
                <a:cubicBezTo>
                  <a:pt x="424210" y="34748"/>
                  <a:pt x="427304" y="35915"/>
                  <a:pt x="430530" y="36195"/>
                </a:cubicBezTo>
                <a:cubicBezTo>
                  <a:pt x="441935" y="37187"/>
                  <a:pt x="453390" y="37465"/>
                  <a:pt x="464820" y="38100"/>
                </a:cubicBezTo>
                <a:cubicBezTo>
                  <a:pt x="478218" y="42566"/>
                  <a:pt x="462159" y="37656"/>
                  <a:pt x="487680" y="41910"/>
                </a:cubicBezTo>
                <a:cubicBezTo>
                  <a:pt x="489661" y="42240"/>
                  <a:pt x="491426" y="43421"/>
                  <a:pt x="493395" y="43815"/>
                </a:cubicBezTo>
                <a:cubicBezTo>
                  <a:pt x="497798" y="44696"/>
                  <a:pt x="502253" y="45376"/>
                  <a:pt x="506730" y="45720"/>
                </a:cubicBezTo>
                <a:cubicBezTo>
                  <a:pt x="518776" y="46647"/>
                  <a:pt x="530860" y="46990"/>
                  <a:pt x="542925" y="47625"/>
                </a:cubicBezTo>
                <a:cubicBezTo>
                  <a:pt x="561614" y="52297"/>
                  <a:pt x="536513" y="46437"/>
                  <a:pt x="571500" y="51435"/>
                </a:cubicBezTo>
                <a:cubicBezTo>
                  <a:pt x="573488" y="51719"/>
                  <a:pt x="575284" y="52788"/>
                  <a:pt x="577215" y="53340"/>
                </a:cubicBezTo>
                <a:cubicBezTo>
                  <a:pt x="579732" y="54059"/>
                  <a:pt x="582295" y="54610"/>
                  <a:pt x="584835" y="55245"/>
                </a:cubicBezTo>
                <a:cubicBezTo>
                  <a:pt x="622845" y="51444"/>
                  <a:pt x="592431" y="53612"/>
                  <a:pt x="655320" y="55245"/>
                </a:cubicBezTo>
                <a:lnTo>
                  <a:pt x="750570" y="57150"/>
                </a:lnTo>
                <a:cubicBezTo>
                  <a:pt x="778762" y="64198"/>
                  <a:pt x="760580" y="60711"/>
                  <a:pt x="805815" y="62865"/>
                </a:cubicBezTo>
                <a:cubicBezTo>
                  <a:pt x="808355" y="63500"/>
                  <a:pt x="810918" y="64051"/>
                  <a:pt x="813435" y="64770"/>
                </a:cubicBezTo>
                <a:cubicBezTo>
                  <a:pt x="815366" y="65322"/>
                  <a:pt x="817190" y="66239"/>
                  <a:pt x="819150" y="66675"/>
                </a:cubicBezTo>
                <a:cubicBezTo>
                  <a:pt x="822921" y="67513"/>
                  <a:pt x="826809" y="67742"/>
                  <a:pt x="830580" y="68580"/>
                </a:cubicBezTo>
                <a:cubicBezTo>
                  <a:pt x="832540" y="69016"/>
                  <a:pt x="834314" y="70155"/>
                  <a:pt x="836295" y="70485"/>
                </a:cubicBezTo>
                <a:cubicBezTo>
                  <a:pt x="841967" y="71430"/>
                  <a:pt x="847725" y="71755"/>
                  <a:pt x="853440" y="72390"/>
                </a:cubicBezTo>
                <a:cubicBezTo>
                  <a:pt x="892019" y="85250"/>
                  <a:pt x="851545" y="72390"/>
                  <a:pt x="962025" y="76200"/>
                </a:cubicBezTo>
                <a:cubicBezTo>
                  <a:pt x="975684" y="76671"/>
                  <a:pt x="964024" y="78750"/>
                  <a:pt x="975360" y="80010"/>
                </a:cubicBezTo>
                <a:cubicBezTo>
                  <a:pt x="984848" y="81064"/>
                  <a:pt x="994410" y="81280"/>
                  <a:pt x="1003935" y="81915"/>
                </a:cubicBezTo>
                <a:cubicBezTo>
                  <a:pt x="1022659" y="86596"/>
                  <a:pt x="1000577" y="81542"/>
                  <a:pt x="1038225" y="85725"/>
                </a:cubicBezTo>
                <a:cubicBezTo>
                  <a:pt x="1040827" y="86014"/>
                  <a:pt x="1043238" y="87393"/>
                  <a:pt x="1045845" y="87630"/>
                </a:cubicBezTo>
                <a:cubicBezTo>
                  <a:pt x="1057246" y="88666"/>
                  <a:pt x="1068705" y="88900"/>
                  <a:pt x="1080135" y="89535"/>
                </a:cubicBezTo>
                <a:cubicBezTo>
                  <a:pt x="1083945" y="90170"/>
                  <a:pt x="1087777" y="90682"/>
                  <a:pt x="1091565" y="91440"/>
                </a:cubicBezTo>
                <a:cubicBezTo>
                  <a:pt x="1094132" y="91953"/>
                  <a:pt x="1096567" y="93345"/>
                  <a:pt x="1099185" y="93345"/>
                </a:cubicBezTo>
                <a:cubicBezTo>
                  <a:pt x="1144909" y="93345"/>
                  <a:pt x="1190625" y="92075"/>
                  <a:pt x="1236345" y="91440"/>
                </a:cubicBezTo>
                <a:cubicBezTo>
                  <a:pt x="1242032" y="90492"/>
                  <a:pt x="1258247" y="87630"/>
                  <a:pt x="1263015" y="87630"/>
                </a:cubicBezTo>
                <a:cubicBezTo>
                  <a:pt x="1273195" y="87630"/>
                  <a:pt x="1283335" y="88900"/>
                  <a:pt x="1293495" y="89535"/>
                </a:cubicBezTo>
                <a:cubicBezTo>
                  <a:pt x="1306559" y="93890"/>
                  <a:pt x="1290345" y="88747"/>
                  <a:pt x="1308735" y="93345"/>
                </a:cubicBezTo>
                <a:cubicBezTo>
                  <a:pt x="1310683" y="93832"/>
                  <a:pt x="1312442" y="95220"/>
                  <a:pt x="1314450" y="95250"/>
                </a:cubicBezTo>
                <a:cubicBezTo>
                  <a:pt x="1354450" y="95856"/>
                  <a:pt x="1394460" y="95250"/>
                  <a:pt x="1434465" y="95250"/>
                </a:cubicBez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Frihandsfigur: Form 23">
            <a:extLst>
              <a:ext uri="{FF2B5EF4-FFF2-40B4-BE49-F238E27FC236}">
                <a16:creationId xmlns:a16="http://schemas.microsoft.com/office/drawing/2014/main" id="{2813FE42-4328-4969-8926-9BAE0C7FDC46}"/>
              </a:ext>
            </a:extLst>
          </p:cNvPr>
          <p:cNvSpPr/>
          <p:nvPr/>
        </p:nvSpPr>
        <p:spPr>
          <a:xfrm>
            <a:off x="8061953" y="4678680"/>
            <a:ext cx="1438282" cy="988695"/>
          </a:xfrm>
          <a:custGeom>
            <a:avLst/>
            <a:gdLst>
              <a:gd name="connsiteX0" fmla="*/ 1331602 w 1438282"/>
              <a:gd name="connsiteY0" fmla="*/ 0 h 988695"/>
              <a:gd name="connsiteX1" fmla="*/ 1333507 w 1438282"/>
              <a:gd name="connsiteY1" fmla="*/ 24765 h 988695"/>
              <a:gd name="connsiteX2" fmla="*/ 1339222 w 1438282"/>
              <a:gd name="connsiteY2" fmla="*/ 36195 h 988695"/>
              <a:gd name="connsiteX3" fmla="*/ 1343032 w 1438282"/>
              <a:gd name="connsiteY3" fmla="*/ 47625 h 988695"/>
              <a:gd name="connsiteX4" fmla="*/ 1350652 w 1438282"/>
              <a:gd name="connsiteY4" fmla="*/ 59055 h 988695"/>
              <a:gd name="connsiteX5" fmla="*/ 1354462 w 1438282"/>
              <a:gd name="connsiteY5" fmla="*/ 64770 h 988695"/>
              <a:gd name="connsiteX6" fmla="*/ 1360177 w 1438282"/>
              <a:gd name="connsiteY6" fmla="*/ 76200 h 988695"/>
              <a:gd name="connsiteX7" fmla="*/ 1363987 w 1438282"/>
              <a:gd name="connsiteY7" fmla="*/ 87630 h 988695"/>
              <a:gd name="connsiteX8" fmla="*/ 1371607 w 1438282"/>
              <a:gd name="connsiteY8" fmla="*/ 104775 h 988695"/>
              <a:gd name="connsiteX9" fmla="*/ 1375417 w 1438282"/>
              <a:gd name="connsiteY9" fmla="*/ 120015 h 988695"/>
              <a:gd name="connsiteX10" fmla="*/ 1379227 w 1438282"/>
              <a:gd name="connsiteY10" fmla="*/ 131445 h 988695"/>
              <a:gd name="connsiteX11" fmla="*/ 1383037 w 1438282"/>
              <a:gd name="connsiteY11" fmla="*/ 142875 h 988695"/>
              <a:gd name="connsiteX12" fmla="*/ 1386847 w 1438282"/>
              <a:gd name="connsiteY12" fmla="*/ 154305 h 988695"/>
              <a:gd name="connsiteX13" fmla="*/ 1388752 w 1438282"/>
              <a:gd name="connsiteY13" fmla="*/ 160020 h 988695"/>
              <a:gd name="connsiteX14" fmla="*/ 1392562 w 1438282"/>
              <a:gd name="connsiteY14" fmla="*/ 184785 h 988695"/>
              <a:gd name="connsiteX15" fmla="*/ 1394467 w 1438282"/>
              <a:gd name="connsiteY15" fmla="*/ 192405 h 988695"/>
              <a:gd name="connsiteX16" fmla="*/ 1398277 w 1438282"/>
              <a:gd name="connsiteY16" fmla="*/ 198120 h 988695"/>
              <a:gd name="connsiteX17" fmla="*/ 1400182 w 1438282"/>
              <a:gd name="connsiteY17" fmla="*/ 209550 h 988695"/>
              <a:gd name="connsiteX18" fmla="*/ 1402087 w 1438282"/>
              <a:gd name="connsiteY18" fmla="*/ 215265 h 988695"/>
              <a:gd name="connsiteX19" fmla="*/ 1403992 w 1438282"/>
              <a:gd name="connsiteY19" fmla="*/ 228600 h 988695"/>
              <a:gd name="connsiteX20" fmla="*/ 1407802 w 1438282"/>
              <a:gd name="connsiteY20" fmla="*/ 245745 h 988695"/>
              <a:gd name="connsiteX21" fmla="*/ 1409707 w 1438282"/>
              <a:gd name="connsiteY21" fmla="*/ 280035 h 988695"/>
              <a:gd name="connsiteX22" fmla="*/ 1411612 w 1438282"/>
              <a:gd name="connsiteY22" fmla="*/ 287655 h 988695"/>
              <a:gd name="connsiteX23" fmla="*/ 1413517 w 1438282"/>
              <a:gd name="connsiteY23" fmla="*/ 300990 h 988695"/>
              <a:gd name="connsiteX24" fmla="*/ 1417327 w 1438282"/>
              <a:gd name="connsiteY24" fmla="*/ 314325 h 988695"/>
              <a:gd name="connsiteX25" fmla="*/ 1419232 w 1438282"/>
              <a:gd name="connsiteY25" fmla="*/ 331470 h 988695"/>
              <a:gd name="connsiteX26" fmla="*/ 1421137 w 1438282"/>
              <a:gd name="connsiteY26" fmla="*/ 342900 h 988695"/>
              <a:gd name="connsiteX27" fmla="*/ 1423042 w 1438282"/>
              <a:gd name="connsiteY27" fmla="*/ 382905 h 988695"/>
              <a:gd name="connsiteX28" fmla="*/ 1426852 w 1438282"/>
              <a:gd name="connsiteY28" fmla="*/ 405765 h 988695"/>
              <a:gd name="connsiteX29" fmla="*/ 1428757 w 1438282"/>
              <a:gd name="connsiteY29" fmla="*/ 422910 h 988695"/>
              <a:gd name="connsiteX30" fmla="*/ 1430662 w 1438282"/>
              <a:gd name="connsiteY30" fmla="*/ 459105 h 988695"/>
              <a:gd name="connsiteX31" fmla="*/ 1432567 w 1438282"/>
              <a:gd name="connsiteY31" fmla="*/ 468630 h 988695"/>
              <a:gd name="connsiteX32" fmla="*/ 1434472 w 1438282"/>
              <a:gd name="connsiteY32" fmla="*/ 487680 h 988695"/>
              <a:gd name="connsiteX33" fmla="*/ 1438282 w 1438282"/>
              <a:gd name="connsiteY33" fmla="*/ 501015 h 988695"/>
              <a:gd name="connsiteX34" fmla="*/ 1436377 w 1438282"/>
              <a:gd name="connsiteY34" fmla="*/ 577215 h 988695"/>
              <a:gd name="connsiteX35" fmla="*/ 1434472 w 1438282"/>
              <a:gd name="connsiteY35" fmla="*/ 582930 h 988695"/>
              <a:gd name="connsiteX36" fmla="*/ 1430662 w 1438282"/>
              <a:gd name="connsiteY36" fmla="*/ 588645 h 988695"/>
              <a:gd name="connsiteX37" fmla="*/ 1428757 w 1438282"/>
              <a:gd name="connsiteY37" fmla="*/ 596265 h 988695"/>
              <a:gd name="connsiteX38" fmla="*/ 1424947 w 1438282"/>
              <a:gd name="connsiteY38" fmla="*/ 607695 h 988695"/>
              <a:gd name="connsiteX39" fmla="*/ 1421137 w 1438282"/>
              <a:gd name="connsiteY39" fmla="*/ 621030 h 988695"/>
              <a:gd name="connsiteX40" fmla="*/ 1419232 w 1438282"/>
              <a:gd name="connsiteY40" fmla="*/ 628650 h 988695"/>
              <a:gd name="connsiteX41" fmla="*/ 1415422 w 1438282"/>
              <a:gd name="connsiteY41" fmla="*/ 634365 h 988695"/>
              <a:gd name="connsiteX42" fmla="*/ 1413517 w 1438282"/>
              <a:gd name="connsiteY42" fmla="*/ 640080 h 988695"/>
              <a:gd name="connsiteX43" fmla="*/ 1405897 w 1438282"/>
              <a:gd name="connsiteY43" fmla="*/ 651510 h 988695"/>
              <a:gd name="connsiteX44" fmla="*/ 1394467 w 1438282"/>
              <a:gd name="connsiteY44" fmla="*/ 670560 h 988695"/>
              <a:gd name="connsiteX45" fmla="*/ 1379227 w 1438282"/>
              <a:gd name="connsiteY45" fmla="*/ 685800 h 988695"/>
              <a:gd name="connsiteX46" fmla="*/ 1371607 w 1438282"/>
              <a:gd name="connsiteY46" fmla="*/ 695325 h 988695"/>
              <a:gd name="connsiteX47" fmla="*/ 1356367 w 1438282"/>
              <a:gd name="connsiteY47" fmla="*/ 712470 h 988695"/>
              <a:gd name="connsiteX48" fmla="*/ 1344937 w 1438282"/>
              <a:gd name="connsiteY48" fmla="*/ 720090 h 988695"/>
              <a:gd name="connsiteX49" fmla="*/ 1337317 w 1438282"/>
              <a:gd name="connsiteY49" fmla="*/ 723900 h 988695"/>
              <a:gd name="connsiteX50" fmla="*/ 1323982 w 1438282"/>
              <a:gd name="connsiteY50" fmla="*/ 733425 h 988695"/>
              <a:gd name="connsiteX51" fmla="*/ 1318267 w 1438282"/>
              <a:gd name="connsiteY51" fmla="*/ 735330 h 988695"/>
              <a:gd name="connsiteX52" fmla="*/ 1310647 w 1438282"/>
              <a:gd name="connsiteY52" fmla="*/ 741045 h 988695"/>
              <a:gd name="connsiteX53" fmla="*/ 1299217 w 1438282"/>
              <a:gd name="connsiteY53" fmla="*/ 748665 h 988695"/>
              <a:gd name="connsiteX54" fmla="*/ 1278262 w 1438282"/>
              <a:gd name="connsiteY54" fmla="*/ 771525 h 988695"/>
              <a:gd name="connsiteX55" fmla="*/ 1272547 w 1438282"/>
              <a:gd name="connsiteY55" fmla="*/ 777240 h 988695"/>
              <a:gd name="connsiteX56" fmla="*/ 1259212 w 1438282"/>
              <a:gd name="connsiteY56" fmla="*/ 786765 h 988695"/>
              <a:gd name="connsiteX57" fmla="*/ 1253497 w 1438282"/>
              <a:gd name="connsiteY57" fmla="*/ 790575 h 988695"/>
              <a:gd name="connsiteX58" fmla="*/ 1251592 w 1438282"/>
              <a:gd name="connsiteY58" fmla="*/ 796290 h 988695"/>
              <a:gd name="connsiteX59" fmla="*/ 1238257 w 1438282"/>
              <a:gd name="connsiteY59" fmla="*/ 805815 h 988695"/>
              <a:gd name="connsiteX60" fmla="*/ 1236352 w 1438282"/>
              <a:gd name="connsiteY60" fmla="*/ 811530 h 988695"/>
              <a:gd name="connsiteX61" fmla="*/ 1224922 w 1438282"/>
              <a:gd name="connsiteY61" fmla="*/ 821055 h 988695"/>
              <a:gd name="connsiteX62" fmla="*/ 1198252 w 1438282"/>
              <a:gd name="connsiteY62" fmla="*/ 826770 h 988695"/>
              <a:gd name="connsiteX63" fmla="*/ 1179202 w 1438282"/>
              <a:gd name="connsiteY63" fmla="*/ 834390 h 988695"/>
              <a:gd name="connsiteX64" fmla="*/ 1167772 w 1438282"/>
              <a:gd name="connsiteY64" fmla="*/ 836295 h 988695"/>
              <a:gd name="connsiteX65" fmla="*/ 1162057 w 1438282"/>
              <a:gd name="connsiteY65" fmla="*/ 840105 h 988695"/>
              <a:gd name="connsiteX66" fmla="*/ 1148722 w 1438282"/>
              <a:gd name="connsiteY66" fmla="*/ 845820 h 988695"/>
              <a:gd name="connsiteX67" fmla="*/ 1143007 w 1438282"/>
              <a:gd name="connsiteY67" fmla="*/ 849630 h 988695"/>
              <a:gd name="connsiteX68" fmla="*/ 1135387 w 1438282"/>
              <a:gd name="connsiteY68" fmla="*/ 853440 h 988695"/>
              <a:gd name="connsiteX69" fmla="*/ 1129672 w 1438282"/>
              <a:gd name="connsiteY69" fmla="*/ 857250 h 988695"/>
              <a:gd name="connsiteX70" fmla="*/ 1120147 w 1438282"/>
              <a:gd name="connsiteY70" fmla="*/ 861060 h 988695"/>
              <a:gd name="connsiteX71" fmla="*/ 1087762 w 1438282"/>
              <a:gd name="connsiteY71" fmla="*/ 870585 h 988695"/>
              <a:gd name="connsiteX72" fmla="*/ 1076332 w 1438282"/>
              <a:gd name="connsiteY72" fmla="*/ 872490 h 988695"/>
              <a:gd name="connsiteX73" fmla="*/ 1057282 w 1438282"/>
              <a:gd name="connsiteY73" fmla="*/ 880110 h 988695"/>
              <a:gd name="connsiteX74" fmla="*/ 1036327 w 1438282"/>
              <a:gd name="connsiteY74" fmla="*/ 885825 h 988695"/>
              <a:gd name="connsiteX75" fmla="*/ 1021087 w 1438282"/>
              <a:gd name="connsiteY75" fmla="*/ 893445 h 988695"/>
              <a:gd name="connsiteX76" fmla="*/ 1013467 w 1438282"/>
              <a:gd name="connsiteY76" fmla="*/ 899160 h 988695"/>
              <a:gd name="connsiteX77" fmla="*/ 1003942 w 1438282"/>
              <a:gd name="connsiteY77" fmla="*/ 901065 h 988695"/>
              <a:gd name="connsiteX78" fmla="*/ 998227 w 1438282"/>
              <a:gd name="connsiteY78" fmla="*/ 902970 h 988695"/>
              <a:gd name="connsiteX79" fmla="*/ 984892 w 1438282"/>
              <a:gd name="connsiteY79" fmla="*/ 908685 h 988695"/>
              <a:gd name="connsiteX80" fmla="*/ 952507 w 1438282"/>
              <a:gd name="connsiteY80" fmla="*/ 914400 h 988695"/>
              <a:gd name="connsiteX81" fmla="*/ 916312 w 1438282"/>
              <a:gd name="connsiteY81" fmla="*/ 920115 h 988695"/>
              <a:gd name="connsiteX82" fmla="*/ 897262 w 1438282"/>
              <a:gd name="connsiteY82" fmla="*/ 923925 h 988695"/>
              <a:gd name="connsiteX83" fmla="*/ 891547 w 1438282"/>
              <a:gd name="connsiteY83" fmla="*/ 925830 h 988695"/>
              <a:gd name="connsiteX84" fmla="*/ 866782 w 1438282"/>
              <a:gd name="connsiteY84" fmla="*/ 929640 h 988695"/>
              <a:gd name="connsiteX85" fmla="*/ 857257 w 1438282"/>
              <a:gd name="connsiteY85" fmla="*/ 931545 h 988695"/>
              <a:gd name="connsiteX86" fmla="*/ 838207 w 1438282"/>
              <a:gd name="connsiteY86" fmla="*/ 933450 h 988695"/>
              <a:gd name="connsiteX87" fmla="*/ 817252 w 1438282"/>
              <a:gd name="connsiteY87" fmla="*/ 937260 h 988695"/>
              <a:gd name="connsiteX88" fmla="*/ 809632 w 1438282"/>
              <a:gd name="connsiteY88" fmla="*/ 939165 h 988695"/>
              <a:gd name="connsiteX89" fmla="*/ 769627 w 1438282"/>
              <a:gd name="connsiteY89" fmla="*/ 941070 h 988695"/>
              <a:gd name="connsiteX90" fmla="*/ 752482 w 1438282"/>
              <a:gd name="connsiteY90" fmla="*/ 942975 h 988695"/>
              <a:gd name="connsiteX91" fmla="*/ 741052 w 1438282"/>
              <a:gd name="connsiteY91" fmla="*/ 946785 h 988695"/>
              <a:gd name="connsiteX92" fmla="*/ 735337 w 1438282"/>
              <a:gd name="connsiteY92" fmla="*/ 948690 h 988695"/>
              <a:gd name="connsiteX93" fmla="*/ 685807 w 1438282"/>
              <a:gd name="connsiteY93" fmla="*/ 950595 h 988695"/>
              <a:gd name="connsiteX94" fmla="*/ 664852 w 1438282"/>
              <a:gd name="connsiteY94" fmla="*/ 954405 h 988695"/>
              <a:gd name="connsiteX95" fmla="*/ 544837 w 1438282"/>
              <a:gd name="connsiteY95" fmla="*/ 956310 h 988695"/>
              <a:gd name="connsiteX96" fmla="*/ 520072 w 1438282"/>
              <a:gd name="connsiteY96" fmla="*/ 965835 h 988695"/>
              <a:gd name="connsiteX97" fmla="*/ 512452 w 1438282"/>
              <a:gd name="connsiteY97" fmla="*/ 967740 h 988695"/>
              <a:gd name="connsiteX98" fmla="*/ 445777 w 1438282"/>
              <a:gd name="connsiteY98" fmla="*/ 969645 h 988695"/>
              <a:gd name="connsiteX99" fmla="*/ 419107 w 1438282"/>
              <a:gd name="connsiteY99" fmla="*/ 971550 h 988695"/>
              <a:gd name="connsiteX100" fmla="*/ 367672 w 1438282"/>
              <a:gd name="connsiteY100" fmla="*/ 973455 h 988695"/>
              <a:gd name="connsiteX101" fmla="*/ 356242 w 1438282"/>
              <a:gd name="connsiteY101" fmla="*/ 977265 h 988695"/>
              <a:gd name="connsiteX102" fmla="*/ 350527 w 1438282"/>
              <a:gd name="connsiteY102" fmla="*/ 981075 h 988695"/>
              <a:gd name="connsiteX103" fmla="*/ 321952 w 1438282"/>
              <a:gd name="connsiteY103" fmla="*/ 982980 h 988695"/>
              <a:gd name="connsiteX104" fmla="*/ 217177 w 1438282"/>
              <a:gd name="connsiteY104" fmla="*/ 986790 h 988695"/>
              <a:gd name="connsiteX105" fmla="*/ 211462 w 1438282"/>
              <a:gd name="connsiteY105" fmla="*/ 988695 h 988695"/>
              <a:gd name="connsiteX106" fmla="*/ 167647 w 1438282"/>
              <a:gd name="connsiteY106" fmla="*/ 984885 h 988695"/>
              <a:gd name="connsiteX107" fmla="*/ 156217 w 1438282"/>
              <a:gd name="connsiteY107" fmla="*/ 981075 h 988695"/>
              <a:gd name="connsiteX108" fmla="*/ 150502 w 1438282"/>
              <a:gd name="connsiteY108" fmla="*/ 977265 h 988695"/>
              <a:gd name="connsiteX109" fmla="*/ 144787 w 1438282"/>
              <a:gd name="connsiteY109" fmla="*/ 971550 h 988695"/>
              <a:gd name="connsiteX110" fmla="*/ 139072 w 1438282"/>
              <a:gd name="connsiteY110" fmla="*/ 969645 h 988695"/>
              <a:gd name="connsiteX111" fmla="*/ 133357 w 1438282"/>
              <a:gd name="connsiteY111" fmla="*/ 965835 h 988695"/>
              <a:gd name="connsiteX112" fmla="*/ 127642 w 1438282"/>
              <a:gd name="connsiteY112" fmla="*/ 960120 h 988695"/>
              <a:gd name="connsiteX113" fmla="*/ 118117 w 1438282"/>
              <a:gd name="connsiteY113" fmla="*/ 958215 h 988695"/>
              <a:gd name="connsiteX114" fmla="*/ 112402 w 1438282"/>
              <a:gd name="connsiteY114" fmla="*/ 952500 h 988695"/>
              <a:gd name="connsiteX115" fmla="*/ 106687 w 1438282"/>
              <a:gd name="connsiteY115" fmla="*/ 948690 h 988695"/>
              <a:gd name="connsiteX116" fmla="*/ 102877 w 1438282"/>
              <a:gd name="connsiteY116" fmla="*/ 942975 h 988695"/>
              <a:gd name="connsiteX117" fmla="*/ 97162 w 1438282"/>
              <a:gd name="connsiteY117" fmla="*/ 939165 h 988695"/>
              <a:gd name="connsiteX118" fmla="*/ 85732 w 1438282"/>
              <a:gd name="connsiteY118" fmla="*/ 929640 h 988695"/>
              <a:gd name="connsiteX119" fmla="*/ 72397 w 1438282"/>
              <a:gd name="connsiteY119" fmla="*/ 916305 h 988695"/>
              <a:gd name="connsiteX120" fmla="*/ 66682 w 1438282"/>
              <a:gd name="connsiteY120" fmla="*/ 910590 h 988695"/>
              <a:gd name="connsiteX121" fmla="*/ 60967 w 1438282"/>
              <a:gd name="connsiteY121" fmla="*/ 906780 h 988695"/>
              <a:gd name="connsiteX122" fmla="*/ 51442 w 1438282"/>
              <a:gd name="connsiteY122" fmla="*/ 899160 h 988695"/>
              <a:gd name="connsiteX123" fmla="*/ 47632 w 1438282"/>
              <a:gd name="connsiteY123" fmla="*/ 893445 h 988695"/>
              <a:gd name="connsiteX124" fmla="*/ 41917 w 1438282"/>
              <a:gd name="connsiteY124" fmla="*/ 889635 h 988695"/>
              <a:gd name="connsiteX125" fmla="*/ 32392 w 1438282"/>
              <a:gd name="connsiteY125" fmla="*/ 878205 h 988695"/>
              <a:gd name="connsiteX126" fmla="*/ 28582 w 1438282"/>
              <a:gd name="connsiteY126" fmla="*/ 872490 h 988695"/>
              <a:gd name="connsiteX127" fmla="*/ 22867 w 1438282"/>
              <a:gd name="connsiteY127" fmla="*/ 870585 h 988695"/>
              <a:gd name="connsiteX128" fmla="*/ 13342 w 1438282"/>
              <a:gd name="connsiteY128" fmla="*/ 861060 h 988695"/>
              <a:gd name="connsiteX129" fmla="*/ 3817 w 1438282"/>
              <a:gd name="connsiteY129" fmla="*/ 853440 h 988695"/>
              <a:gd name="connsiteX130" fmla="*/ 7 w 1438282"/>
              <a:gd name="connsiteY130" fmla="*/ 845820 h 98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438282" h="988695">
                <a:moveTo>
                  <a:pt x="1331602" y="0"/>
                </a:moveTo>
                <a:cubicBezTo>
                  <a:pt x="1332237" y="8255"/>
                  <a:pt x="1332480" y="16550"/>
                  <a:pt x="1333507" y="24765"/>
                </a:cubicBezTo>
                <a:cubicBezTo>
                  <a:pt x="1334413" y="32015"/>
                  <a:pt x="1336262" y="29536"/>
                  <a:pt x="1339222" y="36195"/>
                </a:cubicBezTo>
                <a:cubicBezTo>
                  <a:pt x="1340853" y="39865"/>
                  <a:pt x="1340804" y="44283"/>
                  <a:pt x="1343032" y="47625"/>
                </a:cubicBezTo>
                <a:lnTo>
                  <a:pt x="1350652" y="59055"/>
                </a:lnTo>
                <a:cubicBezTo>
                  <a:pt x="1351922" y="60960"/>
                  <a:pt x="1353738" y="62598"/>
                  <a:pt x="1354462" y="64770"/>
                </a:cubicBezTo>
                <a:cubicBezTo>
                  <a:pt x="1361410" y="85613"/>
                  <a:pt x="1350329" y="54043"/>
                  <a:pt x="1360177" y="76200"/>
                </a:cubicBezTo>
                <a:cubicBezTo>
                  <a:pt x="1361808" y="79870"/>
                  <a:pt x="1361759" y="84288"/>
                  <a:pt x="1363987" y="87630"/>
                </a:cubicBezTo>
                <a:cubicBezTo>
                  <a:pt x="1370025" y="96687"/>
                  <a:pt x="1367073" y="91173"/>
                  <a:pt x="1371607" y="104775"/>
                </a:cubicBezTo>
                <a:cubicBezTo>
                  <a:pt x="1377387" y="122116"/>
                  <a:pt x="1368521" y="94728"/>
                  <a:pt x="1375417" y="120015"/>
                </a:cubicBezTo>
                <a:cubicBezTo>
                  <a:pt x="1376474" y="123890"/>
                  <a:pt x="1377957" y="127635"/>
                  <a:pt x="1379227" y="131445"/>
                </a:cubicBezTo>
                <a:lnTo>
                  <a:pt x="1383037" y="142875"/>
                </a:lnTo>
                <a:lnTo>
                  <a:pt x="1386847" y="154305"/>
                </a:lnTo>
                <a:lnTo>
                  <a:pt x="1388752" y="160020"/>
                </a:lnTo>
                <a:cubicBezTo>
                  <a:pt x="1391816" y="190659"/>
                  <a:pt x="1388337" y="169998"/>
                  <a:pt x="1392562" y="184785"/>
                </a:cubicBezTo>
                <a:cubicBezTo>
                  <a:pt x="1393281" y="187302"/>
                  <a:pt x="1393436" y="189999"/>
                  <a:pt x="1394467" y="192405"/>
                </a:cubicBezTo>
                <a:cubicBezTo>
                  <a:pt x="1395369" y="194509"/>
                  <a:pt x="1397007" y="196215"/>
                  <a:pt x="1398277" y="198120"/>
                </a:cubicBezTo>
                <a:cubicBezTo>
                  <a:pt x="1398912" y="201930"/>
                  <a:pt x="1399344" y="205779"/>
                  <a:pt x="1400182" y="209550"/>
                </a:cubicBezTo>
                <a:cubicBezTo>
                  <a:pt x="1400618" y="211510"/>
                  <a:pt x="1401693" y="213296"/>
                  <a:pt x="1402087" y="215265"/>
                </a:cubicBezTo>
                <a:cubicBezTo>
                  <a:pt x="1402968" y="219668"/>
                  <a:pt x="1403254" y="224171"/>
                  <a:pt x="1403992" y="228600"/>
                </a:cubicBezTo>
                <a:cubicBezTo>
                  <a:pt x="1405201" y="235855"/>
                  <a:pt x="1406089" y="238895"/>
                  <a:pt x="1407802" y="245745"/>
                </a:cubicBezTo>
                <a:cubicBezTo>
                  <a:pt x="1408437" y="257175"/>
                  <a:pt x="1408671" y="268634"/>
                  <a:pt x="1409707" y="280035"/>
                </a:cubicBezTo>
                <a:cubicBezTo>
                  <a:pt x="1409944" y="282642"/>
                  <a:pt x="1411144" y="285079"/>
                  <a:pt x="1411612" y="287655"/>
                </a:cubicBezTo>
                <a:cubicBezTo>
                  <a:pt x="1412415" y="292073"/>
                  <a:pt x="1412714" y="296572"/>
                  <a:pt x="1413517" y="300990"/>
                </a:cubicBezTo>
                <a:cubicBezTo>
                  <a:pt x="1414474" y="306252"/>
                  <a:pt x="1415695" y="309428"/>
                  <a:pt x="1417327" y="314325"/>
                </a:cubicBezTo>
                <a:cubicBezTo>
                  <a:pt x="1417962" y="320040"/>
                  <a:pt x="1418472" y="325770"/>
                  <a:pt x="1419232" y="331470"/>
                </a:cubicBezTo>
                <a:cubicBezTo>
                  <a:pt x="1419742" y="335299"/>
                  <a:pt x="1420852" y="339048"/>
                  <a:pt x="1421137" y="342900"/>
                </a:cubicBezTo>
                <a:cubicBezTo>
                  <a:pt x="1422123" y="356214"/>
                  <a:pt x="1421833" y="369610"/>
                  <a:pt x="1423042" y="382905"/>
                </a:cubicBezTo>
                <a:cubicBezTo>
                  <a:pt x="1423741" y="390598"/>
                  <a:pt x="1425999" y="398087"/>
                  <a:pt x="1426852" y="405765"/>
                </a:cubicBezTo>
                <a:lnTo>
                  <a:pt x="1428757" y="422910"/>
                </a:lnTo>
                <a:cubicBezTo>
                  <a:pt x="1429392" y="434975"/>
                  <a:pt x="1429659" y="447065"/>
                  <a:pt x="1430662" y="459105"/>
                </a:cubicBezTo>
                <a:cubicBezTo>
                  <a:pt x="1430931" y="462332"/>
                  <a:pt x="1432139" y="465421"/>
                  <a:pt x="1432567" y="468630"/>
                </a:cubicBezTo>
                <a:cubicBezTo>
                  <a:pt x="1433410" y="474956"/>
                  <a:pt x="1433569" y="481362"/>
                  <a:pt x="1434472" y="487680"/>
                </a:cubicBezTo>
                <a:cubicBezTo>
                  <a:pt x="1435070" y="491866"/>
                  <a:pt x="1436925" y="496944"/>
                  <a:pt x="1438282" y="501015"/>
                </a:cubicBezTo>
                <a:cubicBezTo>
                  <a:pt x="1437647" y="526415"/>
                  <a:pt x="1437557" y="551835"/>
                  <a:pt x="1436377" y="577215"/>
                </a:cubicBezTo>
                <a:cubicBezTo>
                  <a:pt x="1436284" y="579221"/>
                  <a:pt x="1435370" y="581134"/>
                  <a:pt x="1434472" y="582930"/>
                </a:cubicBezTo>
                <a:cubicBezTo>
                  <a:pt x="1433448" y="584978"/>
                  <a:pt x="1431932" y="586740"/>
                  <a:pt x="1430662" y="588645"/>
                </a:cubicBezTo>
                <a:cubicBezTo>
                  <a:pt x="1430027" y="591185"/>
                  <a:pt x="1429509" y="593757"/>
                  <a:pt x="1428757" y="596265"/>
                </a:cubicBezTo>
                <a:cubicBezTo>
                  <a:pt x="1427603" y="600112"/>
                  <a:pt x="1425921" y="603799"/>
                  <a:pt x="1424947" y="607695"/>
                </a:cubicBezTo>
                <a:cubicBezTo>
                  <a:pt x="1418992" y="631516"/>
                  <a:pt x="1426603" y="601899"/>
                  <a:pt x="1421137" y="621030"/>
                </a:cubicBezTo>
                <a:cubicBezTo>
                  <a:pt x="1420418" y="623547"/>
                  <a:pt x="1420263" y="626244"/>
                  <a:pt x="1419232" y="628650"/>
                </a:cubicBezTo>
                <a:cubicBezTo>
                  <a:pt x="1418330" y="630754"/>
                  <a:pt x="1416446" y="632317"/>
                  <a:pt x="1415422" y="634365"/>
                </a:cubicBezTo>
                <a:cubicBezTo>
                  <a:pt x="1414524" y="636161"/>
                  <a:pt x="1414492" y="638325"/>
                  <a:pt x="1413517" y="640080"/>
                </a:cubicBezTo>
                <a:cubicBezTo>
                  <a:pt x="1411293" y="644083"/>
                  <a:pt x="1407945" y="647414"/>
                  <a:pt x="1405897" y="651510"/>
                </a:cubicBezTo>
                <a:cubicBezTo>
                  <a:pt x="1402891" y="657523"/>
                  <a:pt x="1399065" y="665962"/>
                  <a:pt x="1394467" y="670560"/>
                </a:cubicBezTo>
                <a:cubicBezTo>
                  <a:pt x="1389387" y="675640"/>
                  <a:pt x="1383715" y="680190"/>
                  <a:pt x="1379227" y="685800"/>
                </a:cubicBezTo>
                <a:cubicBezTo>
                  <a:pt x="1376687" y="688975"/>
                  <a:pt x="1374047" y="692072"/>
                  <a:pt x="1371607" y="695325"/>
                </a:cubicBezTo>
                <a:cubicBezTo>
                  <a:pt x="1365881" y="702960"/>
                  <a:pt x="1366892" y="705454"/>
                  <a:pt x="1356367" y="712470"/>
                </a:cubicBezTo>
                <a:cubicBezTo>
                  <a:pt x="1352557" y="715010"/>
                  <a:pt x="1349033" y="718042"/>
                  <a:pt x="1344937" y="720090"/>
                </a:cubicBezTo>
                <a:cubicBezTo>
                  <a:pt x="1342397" y="721360"/>
                  <a:pt x="1339725" y="722395"/>
                  <a:pt x="1337317" y="723900"/>
                </a:cubicBezTo>
                <a:cubicBezTo>
                  <a:pt x="1333865" y="726057"/>
                  <a:pt x="1328012" y="731410"/>
                  <a:pt x="1323982" y="733425"/>
                </a:cubicBezTo>
                <a:cubicBezTo>
                  <a:pt x="1322186" y="734323"/>
                  <a:pt x="1320172" y="734695"/>
                  <a:pt x="1318267" y="735330"/>
                </a:cubicBezTo>
                <a:cubicBezTo>
                  <a:pt x="1315727" y="737235"/>
                  <a:pt x="1313248" y="739224"/>
                  <a:pt x="1310647" y="741045"/>
                </a:cubicBezTo>
                <a:cubicBezTo>
                  <a:pt x="1306896" y="743671"/>
                  <a:pt x="1301964" y="745002"/>
                  <a:pt x="1299217" y="748665"/>
                </a:cubicBezTo>
                <a:cubicBezTo>
                  <a:pt x="1289191" y="762032"/>
                  <a:pt x="1295747" y="754040"/>
                  <a:pt x="1278262" y="771525"/>
                </a:cubicBezTo>
                <a:cubicBezTo>
                  <a:pt x="1276357" y="773430"/>
                  <a:pt x="1274789" y="775746"/>
                  <a:pt x="1272547" y="777240"/>
                </a:cubicBezTo>
                <a:cubicBezTo>
                  <a:pt x="1259078" y="786219"/>
                  <a:pt x="1275752" y="774950"/>
                  <a:pt x="1259212" y="786765"/>
                </a:cubicBezTo>
                <a:cubicBezTo>
                  <a:pt x="1257349" y="788096"/>
                  <a:pt x="1255402" y="789305"/>
                  <a:pt x="1253497" y="790575"/>
                </a:cubicBezTo>
                <a:cubicBezTo>
                  <a:pt x="1252862" y="792480"/>
                  <a:pt x="1252878" y="794747"/>
                  <a:pt x="1251592" y="796290"/>
                </a:cubicBezTo>
                <a:cubicBezTo>
                  <a:pt x="1250115" y="798062"/>
                  <a:pt x="1240863" y="804078"/>
                  <a:pt x="1238257" y="805815"/>
                </a:cubicBezTo>
                <a:cubicBezTo>
                  <a:pt x="1237622" y="807720"/>
                  <a:pt x="1237466" y="809859"/>
                  <a:pt x="1236352" y="811530"/>
                </a:cubicBezTo>
                <a:cubicBezTo>
                  <a:pt x="1234951" y="813631"/>
                  <a:pt x="1227836" y="820198"/>
                  <a:pt x="1224922" y="821055"/>
                </a:cubicBezTo>
                <a:cubicBezTo>
                  <a:pt x="1216200" y="823620"/>
                  <a:pt x="1198252" y="826770"/>
                  <a:pt x="1198252" y="826770"/>
                </a:cubicBezTo>
                <a:cubicBezTo>
                  <a:pt x="1192034" y="829879"/>
                  <a:pt x="1186264" y="833213"/>
                  <a:pt x="1179202" y="834390"/>
                </a:cubicBezTo>
                <a:lnTo>
                  <a:pt x="1167772" y="836295"/>
                </a:lnTo>
                <a:cubicBezTo>
                  <a:pt x="1165867" y="837565"/>
                  <a:pt x="1164105" y="839081"/>
                  <a:pt x="1162057" y="840105"/>
                </a:cubicBezTo>
                <a:cubicBezTo>
                  <a:pt x="1140685" y="850791"/>
                  <a:pt x="1176471" y="829964"/>
                  <a:pt x="1148722" y="845820"/>
                </a:cubicBezTo>
                <a:cubicBezTo>
                  <a:pt x="1146734" y="846956"/>
                  <a:pt x="1144995" y="848494"/>
                  <a:pt x="1143007" y="849630"/>
                </a:cubicBezTo>
                <a:cubicBezTo>
                  <a:pt x="1140541" y="851039"/>
                  <a:pt x="1137853" y="852031"/>
                  <a:pt x="1135387" y="853440"/>
                </a:cubicBezTo>
                <a:cubicBezTo>
                  <a:pt x="1133399" y="854576"/>
                  <a:pt x="1131720" y="856226"/>
                  <a:pt x="1129672" y="857250"/>
                </a:cubicBezTo>
                <a:cubicBezTo>
                  <a:pt x="1126613" y="858779"/>
                  <a:pt x="1123361" y="859891"/>
                  <a:pt x="1120147" y="861060"/>
                </a:cubicBezTo>
                <a:cubicBezTo>
                  <a:pt x="1110186" y="864682"/>
                  <a:pt x="1097561" y="868279"/>
                  <a:pt x="1087762" y="870585"/>
                </a:cubicBezTo>
                <a:cubicBezTo>
                  <a:pt x="1084002" y="871470"/>
                  <a:pt x="1080079" y="871553"/>
                  <a:pt x="1076332" y="872490"/>
                </a:cubicBezTo>
                <a:cubicBezTo>
                  <a:pt x="1059484" y="876702"/>
                  <a:pt x="1070420" y="874855"/>
                  <a:pt x="1057282" y="880110"/>
                </a:cubicBezTo>
                <a:cubicBezTo>
                  <a:pt x="1047614" y="883977"/>
                  <a:pt x="1045893" y="883912"/>
                  <a:pt x="1036327" y="885825"/>
                </a:cubicBezTo>
                <a:cubicBezTo>
                  <a:pt x="1031247" y="888365"/>
                  <a:pt x="1025631" y="890037"/>
                  <a:pt x="1021087" y="893445"/>
                </a:cubicBezTo>
                <a:cubicBezTo>
                  <a:pt x="1018547" y="895350"/>
                  <a:pt x="1016368" y="897871"/>
                  <a:pt x="1013467" y="899160"/>
                </a:cubicBezTo>
                <a:cubicBezTo>
                  <a:pt x="1010508" y="900475"/>
                  <a:pt x="1007083" y="900280"/>
                  <a:pt x="1003942" y="901065"/>
                </a:cubicBezTo>
                <a:cubicBezTo>
                  <a:pt x="1001994" y="901552"/>
                  <a:pt x="1000073" y="902179"/>
                  <a:pt x="998227" y="902970"/>
                </a:cubicBezTo>
                <a:cubicBezTo>
                  <a:pt x="992806" y="905293"/>
                  <a:pt x="990476" y="907568"/>
                  <a:pt x="984892" y="908685"/>
                </a:cubicBezTo>
                <a:cubicBezTo>
                  <a:pt x="972946" y="911074"/>
                  <a:pt x="964712" y="910332"/>
                  <a:pt x="952507" y="914400"/>
                </a:cubicBezTo>
                <a:cubicBezTo>
                  <a:pt x="933222" y="920828"/>
                  <a:pt x="945081" y="917902"/>
                  <a:pt x="916312" y="920115"/>
                </a:cubicBezTo>
                <a:cubicBezTo>
                  <a:pt x="885948" y="927706"/>
                  <a:pt x="939300" y="914583"/>
                  <a:pt x="897262" y="923925"/>
                </a:cubicBezTo>
                <a:cubicBezTo>
                  <a:pt x="895302" y="924361"/>
                  <a:pt x="893507" y="925394"/>
                  <a:pt x="891547" y="925830"/>
                </a:cubicBezTo>
                <a:cubicBezTo>
                  <a:pt x="885221" y="927236"/>
                  <a:pt x="872859" y="928627"/>
                  <a:pt x="866782" y="929640"/>
                </a:cubicBezTo>
                <a:cubicBezTo>
                  <a:pt x="863588" y="930172"/>
                  <a:pt x="860466" y="931117"/>
                  <a:pt x="857257" y="931545"/>
                </a:cubicBezTo>
                <a:cubicBezTo>
                  <a:pt x="850931" y="932388"/>
                  <a:pt x="844539" y="932658"/>
                  <a:pt x="838207" y="933450"/>
                </a:cubicBezTo>
                <a:cubicBezTo>
                  <a:pt x="833480" y="934041"/>
                  <a:pt x="822268" y="936145"/>
                  <a:pt x="817252" y="937260"/>
                </a:cubicBezTo>
                <a:cubicBezTo>
                  <a:pt x="814696" y="937828"/>
                  <a:pt x="812242" y="938956"/>
                  <a:pt x="809632" y="939165"/>
                </a:cubicBezTo>
                <a:cubicBezTo>
                  <a:pt x="796324" y="940230"/>
                  <a:pt x="782962" y="940435"/>
                  <a:pt x="769627" y="941070"/>
                </a:cubicBezTo>
                <a:cubicBezTo>
                  <a:pt x="763912" y="941705"/>
                  <a:pt x="758121" y="941847"/>
                  <a:pt x="752482" y="942975"/>
                </a:cubicBezTo>
                <a:cubicBezTo>
                  <a:pt x="748544" y="943763"/>
                  <a:pt x="744862" y="945515"/>
                  <a:pt x="741052" y="946785"/>
                </a:cubicBezTo>
                <a:cubicBezTo>
                  <a:pt x="739147" y="947420"/>
                  <a:pt x="737344" y="948613"/>
                  <a:pt x="735337" y="948690"/>
                </a:cubicBezTo>
                <a:lnTo>
                  <a:pt x="685807" y="950595"/>
                </a:lnTo>
                <a:cubicBezTo>
                  <a:pt x="682364" y="951284"/>
                  <a:pt x="667702" y="954322"/>
                  <a:pt x="664852" y="954405"/>
                </a:cubicBezTo>
                <a:cubicBezTo>
                  <a:pt x="624859" y="955564"/>
                  <a:pt x="584842" y="955675"/>
                  <a:pt x="544837" y="956310"/>
                </a:cubicBezTo>
                <a:cubicBezTo>
                  <a:pt x="541240" y="957749"/>
                  <a:pt x="527191" y="963801"/>
                  <a:pt x="520072" y="965835"/>
                </a:cubicBezTo>
                <a:cubicBezTo>
                  <a:pt x="517555" y="966554"/>
                  <a:pt x="515067" y="967606"/>
                  <a:pt x="512452" y="967740"/>
                </a:cubicBezTo>
                <a:cubicBezTo>
                  <a:pt x="490247" y="968879"/>
                  <a:pt x="468002" y="969010"/>
                  <a:pt x="445777" y="969645"/>
                </a:cubicBezTo>
                <a:cubicBezTo>
                  <a:pt x="436887" y="970280"/>
                  <a:pt x="428009" y="971116"/>
                  <a:pt x="419107" y="971550"/>
                </a:cubicBezTo>
                <a:cubicBezTo>
                  <a:pt x="401971" y="972386"/>
                  <a:pt x="384758" y="971902"/>
                  <a:pt x="367672" y="973455"/>
                </a:cubicBezTo>
                <a:cubicBezTo>
                  <a:pt x="363672" y="973819"/>
                  <a:pt x="359584" y="975037"/>
                  <a:pt x="356242" y="977265"/>
                </a:cubicBezTo>
                <a:cubicBezTo>
                  <a:pt x="354337" y="978535"/>
                  <a:pt x="352785" y="980699"/>
                  <a:pt x="350527" y="981075"/>
                </a:cubicBezTo>
                <a:cubicBezTo>
                  <a:pt x="341111" y="982644"/>
                  <a:pt x="331474" y="982300"/>
                  <a:pt x="321952" y="982980"/>
                </a:cubicBezTo>
                <a:cubicBezTo>
                  <a:pt x="264661" y="987072"/>
                  <a:pt x="324561" y="984233"/>
                  <a:pt x="217177" y="986790"/>
                </a:cubicBezTo>
                <a:cubicBezTo>
                  <a:pt x="215272" y="987425"/>
                  <a:pt x="213470" y="988695"/>
                  <a:pt x="211462" y="988695"/>
                </a:cubicBezTo>
                <a:cubicBezTo>
                  <a:pt x="191796" y="988695"/>
                  <a:pt x="184313" y="987266"/>
                  <a:pt x="167647" y="984885"/>
                </a:cubicBezTo>
                <a:cubicBezTo>
                  <a:pt x="163837" y="983615"/>
                  <a:pt x="159559" y="983303"/>
                  <a:pt x="156217" y="981075"/>
                </a:cubicBezTo>
                <a:cubicBezTo>
                  <a:pt x="154312" y="979805"/>
                  <a:pt x="152261" y="978731"/>
                  <a:pt x="150502" y="977265"/>
                </a:cubicBezTo>
                <a:cubicBezTo>
                  <a:pt x="148432" y="975540"/>
                  <a:pt x="147029" y="973044"/>
                  <a:pt x="144787" y="971550"/>
                </a:cubicBezTo>
                <a:cubicBezTo>
                  <a:pt x="143116" y="970436"/>
                  <a:pt x="140868" y="970543"/>
                  <a:pt x="139072" y="969645"/>
                </a:cubicBezTo>
                <a:cubicBezTo>
                  <a:pt x="137024" y="968621"/>
                  <a:pt x="135116" y="967301"/>
                  <a:pt x="133357" y="965835"/>
                </a:cubicBezTo>
                <a:cubicBezTo>
                  <a:pt x="131287" y="964110"/>
                  <a:pt x="130052" y="961325"/>
                  <a:pt x="127642" y="960120"/>
                </a:cubicBezTo>
                <a:cubicBezTo>
                  <a:pt x="124746" y="958672"/>
                  <a:pt x="121292" y="958850"/>
                  <a:pt x="118117" y="958215"/>
                </a:cubicBezTo>
                <a:cubicBezTo>
                  <a:pt x="116212" y="956310"/>
                  <a:pt x="114472" y="954225"/>
                  <a:pt x="112402" y="952500"/>
                </a:cubicBezTo>
                <a:cubicBezTo>
                  <a:pt x="110643" y="951034"/>
                  <a:pt x="108306" y="950309"/>
                  <a:pt x="106687" y="948690"/>
                </a:cubicBezTo>
                <a:cubicBezTo>
                  <a:pt x="105068" y="947071"/>
                  <a:pt x="104496" y="944594"/>
                  <a:pt x="102877" y="942975"/>
                </a:cubicBezTo>
                <a:cubicBezTo>
                  <a:pt x="101258" y="941356"/>
                  <a:pt x="98781" y="940784"/>
                  <a:pt x="97162" y="939165"/>
                </a:cubicBezTo>
                <a:cubicBezTo>
                  <a:pt x="86782" y="928785"/>
                  <a:pt x="96647" y="933278"/>
                  <a:pt x="85732" y="929640"/>
                </a:cubicBezTo>
                <a:lnTo>
                  <a:pt x="72397" y="916305"/>
                </a:lnTo>
                <a:cubicBezTo>
                  <a:pt x="70492" y="914400"/>
                  <a:pt x="68924" y="912084"/>
                  <a:pt x="66682" y="910590"/>
                </a:cubicBezTo>
                <a:lnTo>
                  <a:pt x="60967" y="906780"/>
                </a:lnTo>
                <a:cubicBezTo>
                  <a:pt x="50048" y="890402"/>
                  <a:pt x="64587" y="909676"/>
                  <a:pt x="51442" y="899160"/>
                </a:cubicBezTo>
                <a:cubicBezTo>
                  <a:pt x="49654" y="897730"/>
                  <a:pt x="49251" y="895064"/>
                  <a:pt x="47632" y="893445"/>
                </a:cubicBezTo>
                <a:cubicBezTo>
                  <a:pt x="46013" y="891826"/>
                  <a:pt x="43822" y="890905"/>
                  <a:pt x="41917" y="889635"/>
                </a:cubicBezTo>
                <a:cubicBezTo>
                  <a:pt x="32457" y="875446"/>
                  <a:pt x="44615" y="892873"/>
                  <a:pt x="32392" y="878205"/>
                </a:cubicBezTo>
                <a:cubicBezTo>
                  <a:pt x="30926" y="876446"/>
                  <a:pt x="30370" y="873920"/>
                  <a:pt x="28582" y="872490"/>
                </a:cubicBezTo>
                <a:cubicBezTo>
                  <a:pt x="27014" y="871236"/>
                  <a:pt x="24772" y="871220"/>
                  <a:pt x="22867" y="870585"/>
                </a:cubicBezTo>
                <a:cubicBezTo>
                  <a:pt x="12707" y="855345"/>
                  <a:pt x="26042" y="873760"/>
                  <a:pt x="13342" y="861060"/>
                </a:cubicBezTo>
                <a:cubicBezTo>
                  <a:pt x="4725" y="852443"/>
                  <a:pt x="14943" y="857149"/>
                  <a:pt x="3817" y="853440"/>
                </a:cubicBezTo>
                <a:cubicBezTo>
                  <a:pt x="-345" y="847197"/>
                  <a:pt x="7" y="850015"/>
                  <a:pt x="7" y="845820"/>
                </a:cubicBez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Frihandsfigur: Form 24">
            <a:extLst>
              <a:ext uri="{FF2B5EF4-FFF2-40B4-BE49-F238E27FC236}">
                <a16:creationId xmlns:a16="http://schemas.microsoft.com/office/drawing/2014/main" id="{1A15DF71-ECA0-4C31-85D1-C074CDF57FE8}"/>
              </a:ext>
            </a:extLst>
          </p:cNvPr>
          <p:cNvSpPr/>
          <p:nvPr/>
        </p:nvSpPr>
        <p:spPr>
          <a:xfrm>
            <a:off x="9271635" y="5497636"/>
            <a:ext cx="738908" cy="291659"/>
          </a:xfrm>
          <a:custGeom>
            <a:avLst/>
            <a:gdLst>
              <a:gd name="connsiteX0" fmla="*/ 0 w 754380"/>
              <a:gd name="connsiteY0" fmla="*/ 0 h 310697"/>
              <a:gd name="connsiteX1" fmla="*/ 15240 w 754380"/>
              <a:gd name="connsiteY1" fmla="*/ 15240 h 310697"/>
              <a:gd name="connsiteX2" fmla="*/ 26670 w 754380"/>
              <a:gd name="connsiteY2" fmla="*/ 24765 h 310697"/>
              <a:gd name="connsiteX3" fmla="*/ 34290 w 754380"/>
              <a:gd name="connsiteY3" fmla="*/ 36195 h 310697"/>
              <a:gd name="connsiteX4" fmla="*/ 38100 w 754380"/>
              <a:gd name="connsiteY4" fmla="*/ 41910 h 310697"/>
              <a:gd name="connsiteX5" fmla="*/ 55245 w 754380"/>
              <a:gd name="connsiteY5" fmla="*/ 57150 h 310697"/>
              <a:gd name="connsiteX6" fmla="*/ 60960 w 754380"/>
              <a:gd name="connsiteY6" fmla="*/ 68580 h 310697"/>
              <a:gd name="connsiteX7" fmla="*/ 80010 w 754380"/>
              <a:gd name="connsiteY7" fmla="*/ 80010 h 310697"/>
              <a:gd name="connsiteX8" fmla="*/ 93345 w 754380"/>
              <a:gd name="connsiteY8" fmla="*/ 87630 h 310697"/>
              <a:gd name="connsiteX9" fmla="*/ 99060 w 754380"/>
              <a:gd name="connsiteY9" fmla="*/ 93345 h 310697"/>
              <a:gd name="connsiteX10" fmla="*/ 104775 w 754380"/>
              <a:gd name="connsiteY10" fmla="*/ 95250 h 310697"/>
              <a:gd name="connsiteX11" fmla="*/ 110490 w 754380"/>
              <a:gd name="connsiteY11" fmla="*/ 99060 h 310697"/>
              <a:gd name="connsiteX12" fmla="*/ 116205 w 754380"/>
              <a:gd name="connsiteY12" fmla="*/ 100965 h 310697"/>
              <a:gd name="connsiteX13" fmla="*/ 123825 w 754380"/>
              <a:gd name="connsiteY13" fmla="*/ 104775 h 310697"/>
              <a:gd name="connsiteX14" fmla="*/ 129540 w 754380"/>
              <a:gd name="connsiteY14" fmla="*/ 106680 h 310697"/>
              <a:gd name="connsiteX15" fmla="*/ 135255 w 754380"/>
              <a:gd name="connsiteY15" fmla="*/ 110490 h 310697"/>
              <a:gd name="connsiteX16" fmla="*/ 146685 w 754380"/>
              <a:gd name="connsiteY16" fmla="*/ 114300 h 310697"/>
              <a:gd name="connsiteX17" fmla="*/ 160020 w 754380"/>
              <a:gd name="connsiteY17" fmla="*/ 121920 h 310697"/>
              <a:gd name="connsiteX18" fmla="*/ 171450 w 754380"/>
              <a:gd name="connsiteY18" fmla="*/ 131445 h 310697"/>
              <a:gd name="connsiteX19" fmla="*/ 177165 w 754380"/>
              <a:gd name="connsiteY19" fmla="*/ 133350 h 310697"/>
              <a:gd name="connsiteX20" fmla="*/ 182880 w 754380"/>
              <a:gd name="connsiteY20" fmla="*/ 137160 h 310697"/>
              <a:gd name="connsiteX21" fmla="*/ 188595 w 754380"/>
              <a:gd name="connsiteY21" fmla="*/ 139065 h 310697"/>
              <a:gd name="connsiteX22" fmla="*/ 194310 w 754380"/>
              <a:gd name="connsiteY22" fmla="*/ 142875 h 310697"/>
              <a:gd name="connsiteX23" fmla="*/ 205740 w 754380"/>
              <a:gd name="connsiteY23" fmla="*/ 146685 h 310697"/>
              <a:gd name="connsiteX24" fmla="*/ 222885 w 754380"/>
              <a:gd name="connsiteY24" fmla="*/ 156210 h 310697"/>
              <a:gd name="connsiteX25" fmla="*/ 228600 w 754380"/>
              <a:gd name="connsiteY25" fmla="*/ 160020 h 310697"/>
              <a:gd name="connsiteX26" fmla="*/ 236220 w 754380"/>
              <a:gd name="connsiteY26" fmla="*/ 161925 h 310697"/>
              <a:gd name="connsiteX27" fmla="*/ 241935 w 754380"/>
              <a:gd name="connsiteY27" fmla="*/ 165735 h 310697"/>
              <a:gd name="connsiteX28" fmla="*/ 253365 w 754380"/>
              <a:gd name="connsiteY28" fmla="*/ 169545 h 310697"/>
              <a:gd name="connsiteX29" fmla="*/ 270510 w 754380"/>
              <a:gd name="connsiteY29" fmla="*/ 177165 h 310697"/>
              <a:gd name="connsiteX30" fmla="*/ 285750 w 754380"/>
              <a:gd name="connsiteY30" fmla="*/ 180975 h 310697"/>
              <a:gd name="connsiteX31" fmla="*/ 304800 w 754380"/>
              <a:gd name="connsiteY31" fmla="*/ 188595 h 310697"/>
              <a:gd name="connsiteX32" fmla="*/ 310515 w 754380"/>
              <a:gd name="connsiteY32" fmla="*/ 192405 h 310697"/>
              <a:gd name="connsiteX33" fmla="*/ 318135 w 754380"/>
              <a:gd name="connsiteY33" fmla="*/ 196215 h 310697"/>
              <a:gd name="connsiteX34" fmla="*/ 329565 w 754380"/>
              <a:gd name="connsiteY34" fmla="*/ 200025 h 310697"/>
              <a:gd name="connsiteX35" fmla="*/ 335280 w 754380"/>
              <a:gd name="connsiteY35" fmla="*/ 201930 h 310697"/>
              <a:gd name="connsiteX36" fmla="*/ 342900 w 754380"/>
              <a:gd name="connsiteY36" fmla="*/ 205740 h 310697"/>
              <a:gd name="connsiteX37" fmla="*/ 361950 w 754380"/>
              <a:gd name="connsiteY37" fmla="*/ 217170 h 310697"/>
              <a:gd name="connsiteX38" fmla="*/ 367665 w 754380"/>
              <a:gd name="connsiteY38" fmla="*/ 219075 h 310697"/>
              <a:gd name="connsiteX39" fmla="*/ 375285 w 754380"/>
              <a:gd name="connsiteY39" fmla="*/ 222885 h 310697"/>
              <a:gd name="connsiteX40" fmla="*/ 381000 w 754380"/>
              <a:gd name="connsiteY40" fmla="*/ 224790 h 310697"/>
              <a:gd name="connsiteX41" fmla="*/ 386715 w 754380"/>
              <a:gd name="connsiteY41" fmla="*/ 228600 h 310697"/>
              <a:gd name="connsiteX42" fmla="*/ 401955 w 754380"/>
              <a:gd name="connsiteY42" fmla="*/ 232410 h 310697"/>
              <a:gd name="connsiteX43" fmla="*/ 409575 w 754380"/>
              <a:gd name="connsiteY43" fmla="*/ 236220 h 310697"/>
              <a:gd name="connsiteX44" fmla="*/ 422910 w 754380"/>
              <a:gd name="connsiteY44" fmla="*/ 240030 h 310697"/>
              <a:gd name="connsiteX45" fmla="*/ 434340 w 754380"/>
              <a:gd name="connsiteY45" fmla="*/ 243840 h 310697"/>
              <a:gd name="connsiteX46" fmla="*/ 445770 w 754380"/>
              <a:gd name="connsiteY46" fmla="*/ 247650 h 310697"/>
              <a:gd name="connsiteX47" fmla="*/ 451485 w 754380"/>
              <a:gd name="connsiteY47" fmla="*/ 249555 h 310697"/>
              <a:gd name="connsiteX48" fmla="*/ 478155 w 754380"/>
              <a:gd name="connsiteY48" fmla="*/ 255270 h 310697"/>
              <a:gd name="connsiteX49" fmla="*/ 495300 w 754380"/>
              <a:gd name="connsiteY49" fmla="*/ 260985 h 310697"/>
              <a:gd name="connsiteX50" fmla="*/ 501015 w 754380"/>
              <a:gd name="connsiteY50" fmla="*/ 262890 h 310697"/>
              <a:gd name="connsiteX51" fmla="*/ 520065 w 754380"/>
              <a:gd name="connsiteY51" fmla="*/ 266700 h 310697"/>
              <a:gd name="connsiteX52" fmla="*/ 525780 w 754380"/>
              <a:gd name="connsiteY52" fmla="*/ 268605 h 310697"/>
              <a:gd name="connsiteX53" fmla="*/ 539115 w 754380"/>
              <a:gd name="connsiteY53" fmla="*/ 270510 h 310697"/>
              <a:gd name="connsiteX54" fmla="*/ 546735 w 754380"/>
              <a:gd name="connsiteY54" fmla="*/ 272415 h 310697"/>
              <a:gd name="connsiteX55" fmla="*/ 560070 w 754380"/>
              <a:gd name="connsiteY55" fmla="*/ 274320 h 310697"/>
              <a:gd name="connsiteX56" fmla="*/ 571500 w 754380"/>
              <a:gd name="connsiteY56" fmla="*/ 278130 h 310697"/>
              <a:gd name="connsiteX57" fmla="*/ 619125 w 754380"/>
              <a:gd name="connsiteY57" fmla="*/ 281940 h 310697"/>
              <a:gd name="connsiteX58" fmla="*/ 630555 w 754380"/>
              <a:gd name="connsiteY58" fmla="*/ 283845 h 310697"/>
              <a:gd name="connsiteX59" fmla="*/ 640080 w 754380"/>
              <a:gd name="connsiteY59" fmla="*/ 285750 h 310697"/>
              <a:gd name="connsiteX60" fmla="*/ 653415 w 754380"/>
              <a:gd name="connsiteY60" fmla="*/ 287655 h 310697"/>
              <a:gd name="connsiteX61" fmla="*/ 670560 w 754380"/>
              <a:gd name="connsiteY61" fmla="*/ 293370 h 310697"/>
              <a:gd name="connsiteX62" fmla="*/ 676275 w 754380"/>
              <a:gd name="connsiteY62" fmla="*/ 295275 h 310697"/>
              <a:gd name="connsiteX63" fmla="*/ 681990 w 754380"/>
              <a:gd name="connsiteY63" fmla="*/ 297180 h 310697"/>
              <a:gd name="connsiteX64" fmla="*/ 689610 w 754380"/>
              <a:gd name="connsiteY64" fmla="*/ 299085 h 310697"/>
              <a:gd name="connsiteX65" fmla="*/ 706755 w 754380"/>
              <a:gd name="connsiteY65" fmla="*/ 304800 h 310697"/>
              <a:gd name="connsiteX66" fmla="*/ 712470 w 754380"/>
              <a:gd name="connsiteY66" fmla="*/ 306705 h 310697"/>
              <a:gd name="connsiteX67" fmla="*/ 721995 w 754380"/>
              <a:gd name="connsiteY67" fmla="*/ 308610 h 310697"/>
              <a:gd name="connsiteX68" fmla="*/ 733425 w 754380"/>
              <a:gd name="connsiteY68" fmla="*/ 310515 h 310697"/>
              <a:gd name="connsiteX69" fmla="*/ 754380 w 754380"/>
              <a:gd name="connsiteY69" fmla="*/ 310515 h 31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754380" h="310697">
                <a:moveTo>
                  <a:pt x="0" y="0"/>
                </a:moveTo>
                <a:cubicBezTo>
                  <a:pt x="5080" y="5080"/>
                  <a:pt x="9262" y="11255"/>
                  <a:pt x="15240" y="15240"/>
                </a:cubicBezTo>
                <a:cubicBezTo>
                  <a:pt x="20320" y="18627"/>
                  <a:pt x="22721" y="19688"/>
                  <a:pt x="26670" y="24765"/>
                </a:cubicBezTo>
                <a:cubicBezTo>
                  <a:pt x="29481" y="28379"/>
                  <a:pt x="31750" y="32385"/>
                  <a:pt x="34290" y="36195"/>
                </a:cubicBezTo>
                <a:cubicBezTo>
                  <a:pt x="35560" y="38100"/>
                  <a:pt x="36481" y="40291"/>
                  <a:pt x="38100" y="41910"/>
                </a:cubicBezTo>
                <a:cubicBezTo>
                  <a:pt x="51149" y="54959"/>
                  <a:pt x="45047" y="50351"/>
                  <a:pt x="55245" y="57150"/>
                </a:cubicBezTo>
                <a:cubicBezTo>
                  <a:pt x="56604" y="61227"/>
                  <a:pt x="57484" y="65539"/>
                  <a:pt x="60960" y="68580"/>
                </a:cubicBezTo>
                <a:cubicBezTo>
                  <a:pt x="82061" y="87043"/>
                  <a:pt x="63762" y="68404"/>
                  <a:pt x="80010" y="80010"/>
                </a:cubicBezTo>
                <a:cubicBezTo>
                  <a:pt x="92233" y="88740"/>
                  <a:pt x="78586" y="83940"/>
                  <a:pt x="93345" y="87630"/>
                </a:cubicBezTo>
                <a:cubicBezTo>
                  <a:pt x="95250" y="89535"/>
                  <a:pt x="96818" y="91851"/>
                  <a:pt x="99060" y="93345"/>
                </a:cubicBezTo>
                <a:cubicBezTo>
                  <a:pt x="100731" y="94459"/>
                  <a:pt x="102979" y="94352"/>
                  <a:pt x="104775" y="95250"/>
                </a:cubicBezTo>
                <a:cubicBezTo>
                  <a:pt x="106823" y="96274"/>
                  <a:pt x="108442" y="98036"/>
                  <a:pt x="110490" y="99060"/>
                </a:cubicBezTo>
                <a:cubicBezTo>
                  <a:pt x="112286" y="99958"/>
                  <a:pt x="114359" y="100174"/>
                  <a:pt x="116205" y="100965"/>
                </a:cubicBezTo>
                <a:cubicBezTo>
                  <a:pt x="118815" y="102084"/>
                  <a:pt x="121215" y="103656"/>
                  <a:pt x="123825" y="104775"/>
                </a:cubicBezTo>
                <a:cubicBezTo>
                  <a:pt x="125671" y="105566"/>
                  <a:pt x="127744" y="105782"/>
                  <a:pt x="129540" y="106680"/>
                </a:cubicBezTo>
                <a:cubicBezTo>
                  <a:pt x="131588" y="107704"/>
                  <a:pt x="133163" y="109560"/>
                  <a:pt x="135255" y="110490"/>
                </a:cubicBezTo>
                <a:cubicBezTo>
                  <a:pt x="138925" y="112121"/>
                  <a:pt x="146685" y="114300"/>
                  <a:pt x="146685" y="114300"/>
                </a:cubicBezTo>
                <a:cubicBezTo>
                  <a:pt x="165111" y="128119"/>
                  <a:pt x="145475" y="114647"/>
                  <a:pt x="160020" y="121920"/>
                </a:cubicBezTo>
                <a:cubicBezTo>
                  <a:pt x="172485" y="128153"/>
                  <a:pt x="158811" y="123019"/>
                  <a:pt x="171450" y="131445"/>
                </a:cubicBezTo>
                <a:cubicBezTo>
                  <a:pt x="173121" y="132559"/>
                  <a:pt x="175369" y="132452"/>
                  <a:pt x="177165" y="133350"/>
                </a:cubicBezTo>
                <a:cubicBezTo>
                  <a:pt x="179213" y="134374"/>
                  <a:pt x="180832" y="136136"/>
                  <a:pt x="182880" y="137160"/>
                </a:cubicBezTo>
                <a:cubicBezTo>
                  <a:pt x="184676" y="138058"/>
                  <a:pt x="186799" y="138167"/>
                  <a:pt x="188595" y="139065"/>
                </a:cubicBezTo>
                <a:cubicBezTo>
                  <a:pt x="190643" y="140089"/>
                  <a:pt x="192218" y="141945"/>
                  <a:pt x="194310" y="142875"/>
                </a:cubicBezTo>
                <a:cubicBezTo>
                  <a:pt x="197980" y="144506"/>
                  <a:pt x="202148" y="144889"/>
                  <a:pt x="205740" y="146685"/>
                </a:cubicBezTo>
                <a:cubicBezTo>
                  <a:pt x="214837" y="151234"/>
                  <a:pt x="213317" y="150230"/>
                  <a:pt x="222885" y="156210"/>
                </a:cubicBezTo>
                <a:cubicBezTo>
                  <a:pt x="224827" y="157423"/>
                  <a:pt x="226496" y="159118"/>
                  <a:pt x="228600" y="160020"/>
                </a:cubicBezTo>
                <a:cubicBezTo>
                  <a:pt x="231006" y="161051"/>
                  <a:pt x="233680" y="161290"/>
                  <a:pt x="236220" y="161925"/>
                </a:cubicBezTo>
                <a:cubicBezTo>
                  <a:pt x="238125" y="163195"/>
                  <a:pt x="239843" y="164805"/>
                  <a:pt x="241935" y="165735"/>
                </a:cubicBezTo>
                <a:cubicBezTo>
                  <a:pt x="245605" y="167366"/>
                  <a:pt x="250023" y="167317"/>
                  <a:pt x="253365" y="169545"/>
                </a:cubicBezTo>
                <a:cubicBezTo>
                  <a:pt x="260871" y="174549"/>
                  <a:pt x="259628" y="174445"/>
                  <a:pt x="270510" y="177165"/>
                </a:cubicBezTo>
                <a:lnTo>
                  <a:pt x="285750" y="180975"/>
                </a:lnTo>
                <a:cubicBezTo>
                  <a:pt x="309752" y="195376"/>
                  <a:pt x="281412" y="179824"/>
                  <a:pt x="304800" y="188595"/>
                </a:cubicBezTo>
                <a:cubicBezTo>
                  <a:pt x="306944" y="189399"/>
                  <a:pt x="308527" y="191269"/>
                  <a:pt x="310515" y="192405"/>
                </a:cubicBezTo>
                <a:cubicBezTo>
                  <a:pt x="312981" y="193814"/>
                  <a:pt x="315498" y="195160"/>
                  <a:pt x="318135" y="196215"/>
                </a:cubicBezTo>
                <a:cubicBezTo>
                  <a:pt x="321864" y="197707"/>
                  <a:pt x="325755" y="198755"/>
                  <a:pt x="329565" y="200025"/>
                </a:cubicBezTo>
                <a:cubicBezTo>
                  <a:pt x="331470" y="200660"/>
                  <a:pt x="333484" y="201032"/>
                  <a:pt x="335280" y="201930"/>
                </a:cubicBezTo>
                <a:cubicBezTo>
                  <a:pt x="337820" y="203200"/>
                  <a:pt x="340465" y="204279"/>
                  <a:pt x="342900" y="205740"/>
                </a:cubicBezTo>
                <a:cubicBezTo>
                  <a:pt x="354186" y="212511"/>
                  <a:pt x="351789" y="212815"/>
                  <a:pt x="361950" y="217170"/>
                </a:cubicBezTo>
                <a:cubicBezTo>
                  <a:pt x="363796" y="217961"/>
                  <a:pt x="365819" y="218284"/>
                  <a:pt x="367665" y="219075"/>
                </a:cubicBezTo>
                <a:cubicBezTo>
                  <a:pt x="370275" y="220194"/>
                  <a:pt x="372675" y="221766"/>
                  <a:pt x="375285" y="222885"/>
                </a:cubicBezTo>
                <a:cubicBezTo>
                  <a:pt x="377131" y="223676"/>
                  <a:pt x="379204" y="223892"/>
                  <a:pt x="381000" y="224790"/>
                </a:cubicBezTo>
                <a:cubicBezTo>
                  <a:pt x="383048" y="225814"/>
                  <a:pt x="384563" y="227818"/>
                  <a:pt x="386715" y="228600"/>
                </a:cubicBezTo>
                <a:cubicBezTo>
                  <a:pt x="391636" y="230389"/>
                  <a:pt x="397271" y="230068"/>
                  <a:pt x="401955" y="232410"/>
                </a:cubicBezTo>
                <a:cubicBezTo>
                  <a:pt x="404495" y="233680"/>
                  <a:pt x="406965" y="235101"/>
                  <a:pt x="409575" y="236220"/>
                </a:cubicBezTo>
                <a:cubicBezTo>
                  <a:pt x="414554" y="238354"/>
                  <a:pt x="417539" y="238419"/>
                  <a:pt x="422910" y="240030"/>
                </a:cubicBezTo>
                <a:cubicBezTo>
                  <a:pt x="426757" y="241184"/>
                  <a:pt x="430530" y="242570"/>
                  <a:pt x="434340" y="243840"/>
                </a:cubicBezTo>
                <a:lnTo>
                  <a:pt x="445770" y="247650"/>
                </a:lnTo>
                <a:cubicBezTo>
                  <a:pt x="447675" y="248285"/>
                  <a:pt x="449504" y="249225"/>
                  <a:pt x="451485" y="249555"/>
                </a:cubicBezTo>
                <a:cubicBezTo>
                  <a:pt x="461077" y="251154"/>
                  <a:pt x="468661" y="252105"/>
                  <a:pt x="478155" y="255270"/>
                </a:cubicBezTo>
                <a:lnTo>
                  <a:pt x="495300" y="260985"/>
                </a:lnTo>
                <a:cubicBezTo>
                  <a:pt x="497205" y="261620"/>
                  <a:pt x="499034" y="262560"/>
                  <a:pt x="501015" y="262890"/>
                </a:cubicBezTo>
                <a:cubicBezTo>
                  <a:pt x="509997" y="264387"/>
                  <a:pt x="512108" y="264427"/>
                  <a:pt x="520065" y="266700"/>
                </a:cubicBezTo>
                <a:cubicBezTo>
                  <a:pt x="521996" y="267252"/>
                  <a:pt x="523811" y="268211"/>
                  <a:pt x="525780" y="268605"/>
                </a:cubicBezTo>
                <a:cubicBezTo>
                  <a:pt x="530183" y="269486"/>
                  <a:pt x="534697" y="269707"/>
                  <a:pt x="539115" y="270510"/>
                </a:cubicBezTo>
                <a:cubicBezTo>
                  <a:pt x="541691" y="270978"/>
                  <a:pt x="544159" y="271947"/>
                  <a:pt x="546735" y="272415"/>
                </a:cubicBezTo>
                <a:cubicBezTo>
                  <a:pt x="551153" y="273218"/>
                  <a:pt x="555625" y="273685"/>
                  <a:pt x="560070" y="274320"/>
                </a:cubicBezTo>
                <a:cubicBezTo>
                  <a:pt x="563880" y="275590"/>
                  <a:pt x="567524" y="277562"/>
                  <a:pt x="571500" y="278130"/>
                </a:cubicBezTo>
                <a:cubicBezTo>
                  <a:pt x="596168" y="281654"/>
                  <a:pt x="580352" y="279786"/>
                  <a:pt x="619125" y="281940"/>
                </a:cubicBezTo>
                <a:lnTo>
                  <a:pt x="630555" y="283845"/>
                </a:lnTo>
                <a:cubicBezTo>
                  <a:pt x="633741" y="284424"/>
                  <a:pt x="636886" y="285218"/>
                  <a:pt x="640080" y="285750"/>
                </a:cubicBezTo>
                <a:cubicBezTo>
                  <a:pt x="644509" y="286488"/>
                  <a:pt x="648970" y="287020"/>
                  <a:pt x="653415" y="287655"/>
                </a:cubicBezTo>
                <a:lnTo>
                  <a:pt x="670560" y="293370"/>
                </a:lnTo>
                <a:lnTo>
                  <a:pt x="676275" y="295275"/>
                </a:lnTo>
                <a:cubicBezTo>
                  <a:pt x="678180" y="295910"/>
                  <a:pt x="680042" y="296693"/>
                  <a:pt x="681990" y="297180"/>
                </a:cubicBezTo>
                <a:cubicBezTo>
                  <a:pt x="684530" y="297815"/>
                  <a:pt x="687102" y="298333"/>
                  <a:pt x="689610" y="299085"/>
                </a:cubicBezTo>
                <a:lnTo>
                  <a:pt x="706755" y="304800"/>
                </a:lnTo>
                <a:cubicBezTo>
                  <a:pt x="708660" y="305435"/>
                  <a:pt x="710501" y="306311"/>
                  <a:pt x="712470" y="306705"/>
                </a:cubicBezTo>
                <a:lnTo>
                  <a:pt x="721995" y="308610"/>
                </a:lnTo>
                <a:cubicBezTo>
                  <a:pt x="725795" y="309301"/>
                  <a:pt x="729569" y="310288"/>
                  <a:pt x="733425" y="310515"/>
                </a:cubicBezTo>
                <a:cubicBezTo>
                  <a:pt x="740398" y="310925"/>
                  <a:pt x="747395" y="310515"/>
                  <a:pt x="754380" y="310515"/>
                </a:cubicBez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7" name="Bildobjekt 26">
            <a:extLst>
              <a:ext uri="{FF2B5EF4-FFF2-40B4-BE49-F238E27FC236}">
                <a16:creationId xmlns:a16="http://schemas.microsoft.com/office/drawing/2014/main" id="{C7C30A4F-B713-48E9-960D-086BCD66F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544" y="5928931"/>
            <a:ext cx="130874" cy="130874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08BB2BC3-C7C1-4CBE-A9D2-C064C035D2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419" y="5811488"/>
            <a:ext cx="130874" cy="130874"/>
          </a:xfrm>
          <a:prstGeom prst="rect">
            <a:avLst/>
          </a:prstGeom>
        </p:spPr>
      </p:pic>
      <p:sp>
        <p:nvSpPr>
          <p:cNvPr id="30" name="Frihandsfigur: Form 29">
            <a:extLst>
              <a:ext uri="{FF2B5EF4-FFF2-40B4-BE49-F238E27FC236}">
                <a16:creationId xmlns:a16="http://schemas.microsoft.com/office/drawing/2014/main" id="{3C2CE33F-24BF-4D81-A5CC-C43A05360192}"/>
              </a:ext>
            </a:extLst>
          </p:cNvPr>
          <p:cNvSpPr/>
          <p:nvPr/>
        </p:nvSpPr>
        <p:spPr>
          <a:xfrm>
            <a:off x="1950720" y="4981575"/>
            <a:ext cx="792480" cy="220980"/>
          </a:xfrm>
          <a:custGeom>
            <a:avLst/>
            <a:gdLst>
              <a:gd name="connsiteX0" fmla="*/ 0 w 792480"/>
              <a:gd name="connsiteY0" fmla="*/ 0 h 220980"/>
              <a:gd name="connsiteX1" fmla="*/ 9525 w 792480"/>
              <a:gd name="connsiteY1" fmla="*/ 1905 h 220980"/>
              <a:gd name="connsiteX2" fmla="*/ 15240 w 792480"/>
              <a:gd name="connsiteY2" fmla="*/ 5715 h 220980"/>
              <a:gd name="connsiteX3" fmla="*/ 26670 w 792480"/>
              <a:gd name="connsiteY3" fmla="*/ 9525 h 220980"/>
              <a:gd name="connsiteX4" fmla="*/ 32385 w 792480"/>
              <a:gd name="connsiteY4" fmla="*/ 11430 h 220980"/>
              <a:gd name="connsiteX5" fmla="*/ 51435 w 792480"/>
              <a:gd name="connsiteY5" fmla="*/ 15240 h 220980"/>
              <a:gd name="connsiteX6" fmla="*/ 74295 w 792480"/>
              <a:gd name="connsiteY6" fmla="*/ 22860 h 220980"/>
              <a:gd name="connsiteX7" fmla="*/ 80010 w 792480"/>
              <a:gd name="connsiteY7" fmla="*/ 24765 h 220980"/>
              <a:gd name="connsiteX8" fmla="*/ 139065 w 792480"/>
              <a:gd name="connsiteY8" fmla="*/ 28575 h 220980"/>
              <a:gd name="connsiteX9" fmla="*/ 161925 w 792480"/>
              <a:gd name="connsiteY9" fmla="*/ 30480 h 220980"/>
              <a:gd name="connsiteX10" fmla="*/ 173355 w 792480"/>
              <a:gd name="connsiteY10" fmla="*/ 34290 h 220980"/>
              <a:gd name="connsiteX11" fmla="*/ 180975 w 792480"/>
              <a:gd name="connsiteY11" fmla="*/ 36195 h 220980"/>
              <a:gd name="connsiteX12" fmla="*/ 186690 w 792480"/>
              <a:gd name="connsiteY12" fmla="*/ 38100 h 220980"/>
              <a:gd name="connsiteX13" fmla="*/ 200025 w 792480"/>
              <a:gd name="connsiteY13" fmla="*/ 40005 h 220980"/>
              <a:gd name="connsiteX14" fmla="*/ 247650 w 792480"/>
              <a:gd name="connsiteY14" fmla="*/ 43815 h 220980"/>
              <a:gd name="connsiteX15" fmla="*/ 268605 w 792480"/>
              <a:gd name="connsiteY15" fmla="*/ 47625 h 220980"/>
              <a:gd name="connsiteX16" fmla="*/ 278130 w 792480"/>
              <a:gd name="connsiteY16" fmla="*/ 49530 h 220980"/>
              <a:gd name="connsiteX17" fmla="*/ 285750 w 792480"/>
              <a:gd name="connsiteY17" fmla="*/ 51435 h 220980"/>
              <a:gd name="connsiteX18" fmla="*/ 352425 w 792480"/>
              <a:gd name="connsiteY18" fmla="*/ 55245 h 220980"/>
              <a:gd name="connsiteX19" fmla="*/ 377190 w 792480"/>
              <a:gd name="connsiteY19" fmla="*/ 57150 h 220980"/>
              <a:gd name="connsiteX20" fmla="*/ 384810 w 792480"/>
              <a:gd name="connsiteY20" fmla="*/ 59055 h 220980"/>
              <a:gd name="connsiteX21" fmla="*/ 390525 w 792480"/>
              <a:gd name="connsiteY21" fmla="*/ 60960 h 220980"/>
              <a:gd name="connsiteX22" fmla="*/ 411480 w 792480"/>
              <a:gd name="connsiteY22" fmla="*/ 62865 h 220980"/>
              <a:gd name="connsiteX23" fmla="*/ 419100 w 792480"/>
              <a:gd name="connsiteY23" fmla="*/ 64770 h 220980"/>
              <a:gd name="connsiteX24" fmla="*/ 424815 w 792480"/>
              <a:gd name="connsiteY24" fmla="*/ 66675 h 220980"/>
              <a:gd name="connsiteX25" fmla="*/ 438150 w 792480"/>
              <a:gd name="connsiteY25" fmla="*/ 68580 h 220980"/>
              <a:gd name="connsiteX26" fmla="*/ 445770 w 792480"/>
              <a:gd name="connsiteY26" fmla="*/ 70485 h 220980"/>
              <a:gd name="connsiteX27" fmla="*/ 468630 w 792480"/>
              <a:gd name="connsiteY27" fmla="*/ 74295 h 220980"/>
              <a:gd name="connsiteX28" fmla="*/ 546735 w 792480"/>
              <a:gd name="connsiteY28" fmla="*/ 80010 h 220980"/>
              <a:gd name="connsiteX29" fmla="*/ 560070 w 792480"/>
              <a:gd name="connsiteY29" fmla="*/ 85725 h 220980"/>
              <a:gd name="connsiteX30" fmla="*/ 577215 w 792480"/>
              <a:gd name="connsiteY30" fmla="*/ 91440 h 220980"/>
              <a:gd name="connsiteX31" fmla="*/ 582930 w 792480"/>
              <a:gd name="connsiteY31" fmla="*/ 93345 h 220980"/>
              <a:gd name="connsiteX32" fmla="*/ 590550 w 792480"/>
              <a:gd name="connsiteY32" fmla="*/ 97155 h 220980"/>
              <a:gd name="connsiteX33" fmla="*/ 632460 w 792480"/>
              <a:gd name="connsiteY33" fmla="*/ 99060 h 220980"/>
              <a:gd name="connsiteX34" fmla="*/ 647700 w 792480"/>
              <a:gd name="connsiteY34" fmla="*/ 100965 h 220980"/>
              <a:gd name="connsiteX35" fmla="*/ 670560 w 792480"/>
              <a:gd name="connsiteY35" fmla="*/ 102870 h 220980"/>
              <a:gd name="connsiteX36" fmla="*/ 676275 w 792480"/>
              <a:gd name="connsiteY36" fmla="*/ 106680 h 220980"/>
              <a:gd name="connsiteX37" fmla="*/ 695325 w 792480"/>
              <a:gd name="connsiteY37" fmla="*/ 112395 h 220980"/>
              <a:gd name="connsiteX38" fmla="*/ 706755 w 792480"/>
              <a:gd name="connsiteY38" fmla="*/ 116205 h 220980"/>
              <a:gd name="connsiteX39" fmla="*/ 725805 w 792480"/>
              <a:gd name="connsiteY39" fmla="*/ 116205 h 220980"/>
              <a:gd name="connsiteX40" fmla="*/ 737235 w 792480"/>
              <a:gd name="connsiteY40" fmla="*/ 118110 h 220980"/>
              <a:gd name="connsiteX41" fmla="*/ 748665 w 792480"/>
              <a:gd name="connsiteY41" fmla="*/ 121920 h 220980"/>
              <a:gd name="connsiteX42" fmla="*/ 760095 w 792480"/>
              <a:gd name="connsiteY42" fmla="*/ 125730 h 220980"/>
              <a:gd name="connsiteX43" fmla="*/ 765810 w 792480"/>
              <a:gd name="connsiteY43" fmla="*/ 127635 h 220980"/>
              <a:gd name="connsiteX44" fmla="*/ 771525 w 792480"/>
              <a:gd name="connsiteY44" fmla="*/ 129540 h 220980"/>
              <a:gd name="connsiteX45" fmla="*/ 782955 w 792480"/>
              <a:gd name="connsiteY45" fmla="*/ 137160 h 220980"/>
              <a:gd name="connsiteX46" fmla="*/ 792480 w 792480"/>
              <a:gd name="connsiteY46" fmla="*/ 154305 h 220980"/>
              <a:gd name="connsiteX47" fmla="*/ 786765 w 792480"/>
              <a:gd name="connsiteY47" fmla="*/ 173355 h 220980"/>
              <a:gd name="connsiteX48" fmla="*/ 775335 w 792480"/>
              <a:gd name="connsiteY48" fmla="*/ 177165 h 220980"/>
              <a:gd name="connsiteX49" fmla="*/ 763905 w 792480"/>
              <a:gd name="connsiteY49" fmla="*/ 180975 h 220980"/>
              <a:gd name="connsiteX50" fmla="*/ 756285 w 792480"/>
              <a:gd name="connsiteY50" fmla="*/ 182880 h 220980"/>
              <a:gd name="connsiteX51" fmla="*/ 744855 w 792480"/>
              <a:gd name="connsiteY51" fmla="*/ 186690 h 220980"/>
              <a:gd name="connsiteX52" fmla="*/ 729615 w 792480"/>
              <a:gd name="connsiteY52" fmla="*/ 190500 h 220980"/>
              <a:gd name="connsiteX53" fmla="*/ 723900 w 792480"/>
              <a:gd name="connsiteY53" fmla="*/ 192405 h 220980"/>
              <a:gd name="connsiteX54" fmla="*/ 680085 w 792480"/>
              <a:gd name="connsiteY54" fmla="*/ 194310 h 220980"/>
              <a:gd name="connsiteX55" fmla="*/ 674370 w 792480"/>
              <a:gd name="connsiteY55" fmla="*/ 196215 h 220980"/>
              <a:gd name="connsiteX56" fmla="*/ 651510 w 792480"/>
              <a:gd name="connsiteY56" fmla="*/ 200025 h 220980"/>
              <a:gd name="connsiteX57" fmla="*/ 638175 w 792480"/>
              <a:gd name="connsiteY57" fmla="*/ 203835 h 220980"/>
              <a:gd name="connsiteX58" fmla="*/ 630555 w 792480"/>
              <a:gd name="connsiteY58" fmla="*/ 205740 h 220980"/>
              <a:gd name="connsiteX59" fmla="*/ 619125 w 792480"/>
              <a:gd name="connsiteY59" fmla="*/ 209550 h 220980"/>
              <a:gd name="connsiteX60" fmla="*/ 573405 w 792480"/>
              <a:gd name="connsiteY60" fmla="*/ 213360 h 220980"/>
              <a:gd name="connsiteX61" fmla="*/ 567690 w 792480"/>
              <a:gd name="connsiteY61" fmla="*/ 217170 h 220980"/>
              <a:gd name="connsiteX62" fmla="*/ 561975 w 792480"/>
              <a:gd name="connsiteY62" fmla="*/ 219075 h 220980"/>
              <a:gd name="connsiteX63" fmla="*/ 487680 w 792480"/>
              <a:gd name="connsiteY63" fmla="*/ 220980 h 220980"/>
              <a:gd name="connsiteX64" fmla="*/ 474345 w 792480"/>
              <a:gd name="connsiteY64" fmla="*/ 219075 h 220980"/>
              <a:gd name="connsiteX65" fmla="*/ 464820 w 792480"/>
              <a:gd name="connsiteY65" fmla="*/ 201930 h 220980"/>
              <a:gd name="connsiteX66" fmla="*/ 459105 w 792480"/>
              <a:gd name="connsiteY66" fmla="*/ 196215 h 220980"/>
              <a:gd name="connsiteX67" fmla="*/ 457200 w 792480"/>
              <a:gd name="connsiteY67" fmla="*/ 190500 h 220980"/>
              <a:gd name="connsiteX68" fmla="*/ 449580 w 792480"/>
              <a:gd name="connsiteY68" fmla="*/ 179070 h 220980"/>
              <a:gd name="connsiteX69" fmla="*/ 447675 w 792480"/>
              <a:gd name="connsiteY69" fmla="*/ 171450 h 220980"/>
              <a:gd name="connsiteX70" fmla="*/ 438150 w 792480"/>
              <a:gd name="connsiteY70" fmla="*/ 160020 h 220980"/>
              <a:gd name="connsiteX71" fmla="*/ 432435 w 792480"/>
              <a:gd name="connsiteY71" fmla="*/ 156210 h 220980"/>
              <a:gd name="connsiteX72" fmla="*/ 396240 w 792480"/>
              <a:gd name="connsiteY72" fmla="*/ 154305 h 220980"/>
              <a:gd name="connsiteX73" fmla="*/ 369570 w 792480"/>
              <a:gd name="connsiteY73" fmla="*/ 156210 h 220980"/>
              <a:gd name="connsiteX74" fmla="*/ 350520 w 792480"/>
              <a:gd name="connsiteY74" fmla="*/ 154305 h 220980"/>
              <a:gd name="connsiteX75" fmla="*/ 316230 w 792480"/>
              <a:gd name="connsiteY75" fmla="*/ 152400 h 220980"/>
              <a:gd name="connsiteX76" fmla="*/ 287655 w 792480"/>
              <a:gd name="connsiteY76" fmla="*/ 146685 h 220980"/>
              <a:gd name="connsiteX77" fmla="*/ 255270 w 792480"/>
              <a:gd name="connsiteY77" fmla="*/ 146685 h 22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792480" h="220980">
                <a:moveTo>
                  <a:pt x="0" y="0"/>
                </a:moveTo>
                <a:cubicBezTo>
                  <a:pt x="3175" y="635"/>
                  <a:pt x="6493" y="768"/>
                  <a:pt x="9525" y="1905"/>
                </a:cubicBezTo>
                <a:cubicBezTo>
                  <a:pt x="11669" y="2709"/>
                  <a:pt x="13148" y="4785"/>
                  <a:pt x="15240" y="5715"/>
                </a:cubicBezTo>
                <a:cubicBezTo>
                  <a:pt x="18910" y="7346"/>
                  <a:pt x="22860" y="8255"/>
                  <a:pt x="26670" y="9525"/>
                </a:cubicBezTo>
                <a:cubicBezTo>
                  <a:pt x="28575" y="10160"/>
                  <a:pt x="30404" y="11100"/>
                  <a:pt x="32385" y="11430"/>
                </a:cubicBezTo>
                <a:cubicBezTo>
                  <a:pt x="40109" y="12717"/>
                  <a:pt x="44330" y="13109"/>
                  <a:pt x="51435" y="15240"/>
                </a:cubicBezTo>
                <a:cubicBezTo>
                  <a:pt x="59100" y="17539"/>
                  <a:pt x="66695" y="20327"/>
                  <a:pt x="74295" y="22860"/>
                </a:cubicBezTo>
                <a:cubicBezTo>
                  <a:pt x="76200" y="23495"/>
                  <a:pt x="78041" y="24371"/>
                  <a:pt x="80010" y="24765"/>
                </a:cubicBezTo>
                <a:cubicBezTo>
                  <a:pt x="105736" y="29910"/>
                  <a:pt x="86300" y="26546"/>
                  <a:pt x="139065" y="28575"/>
                </a:cubicBezTo>
                <a:cubicBezTo>
                  <a:pt x="146685" y="29210"/>
                  <a:pt x="154383" y="29223"/>
                  <a:pt x="161925" y="30480"/>
                </a:cubicBezTo>
                <a:cubicBezTo>
                  <a:pt x="165886" y="31140"/>
                  <a:pt x="169459" y="33316"/>
                  <a:pt x="173355" y="34290"/>
                </a:cubicBezTo>
                <a:cubicBezTo>
                  <a:pt x="175895" y="34925"/>
                  <a:pt x="178458" y="35476"/>
                  <a:pt x="180975" y="36195"/>
                </a:cubicBezTo>
                <a:cubicBezTo>
                  <a:pt x="182906" y="36747"/>
                  <a:pt x="184721" y="37706"/>
                  <a:pt x="186690" y="38100"/>
                </a:cubicBezTo>
                <a:cubicBezTo>
                  <a:pt x="191093" y="38981"/>
                  <a:pt x="195580" y="39370"/>
                  <a:pt x="200025" y="40005"/>
                </a:cubicBezTo>
                <a:cubicBezTo>
                  <a:pt x="219568" y="46519"/>
                  <a:pt x="199828" y="40517"/>
                  <a:pt x="247650" y="43815"/>
                </a:cubicBezTo>
                <a:cubicBezTo>
                  <a:pt x="259620" y="44641"/>
                  <a:pt x="258936" y="45476"/>
                  <a:pt x="268605" y="47625"/>
                </a:cubicBezTo>
                <a:cubicBezTo>
                  <a:pt x="271766" y="48327"/>
                  <a:pt x="274969" y="48828"/>
                  <a:pt x="278130" y="49530"/>
                </a:cubicBezTo>
                <a:cubicBezTo>
                  <a:pt x="280686" y="50098"/>
                  <a:pt x="283140" y="51234"/>
                  <a:pt x="285750" y="51435"/>
                </a:cubicBezTo>
                <a:cubicBezTo>
                  <a:pt x="307946" y="53142"/>
                  <a:pt x="330229" y="53538"/>
                  <a:pt x="352425" y="55245"/>
                </a:cubicBezTo>
                <a:lnTo>
                  <a:pt x="377190" y="57150"/>
                </a:lnTo>
                <a:cubicBezTo>
                  <a:pt x="379730" y="57785"/>
                  <a:pt x="382293" y="58336"/>
                  <a:pt x="384810" y="59055"/>
                </a:cubicBezTo>
                <a:cubicBezTo>
                  <a:pt x="386741" y="59607"/>
                  <a:pt x="388537" y="60676"/>
                  <a:pt x="390525" y="60960"/>
                </a:cubicBezTo>
                <a:cubicBezTo>
                  <a:pt x="397468" y="61952"/>
                  <a:pt x="404495" y="62230"/>
                  <a:pt x="411480" y="62865"/>
                </a:cubicBezTo>
                <a:cubicBezTo>
                  <a:pt x="414020" y="63500"/>
                  <a:pt x="416583" y="64051"/>
                  <a:pt x="419100" y="64770"/>
                </a:cubicBezTo>
                <a:cubicBezTo>
                  <a:pt x="421031" y="65322"/>
                  <a:pt x="422846" y="66281"/>
                  <a:pt x="424815" y="66675"/>
                </a:cubicBezTo>
                <a:cubicBezTo>
                  <a:pt x="429218" y="67556"/>
                  <a:pt x="433732" y="67777"/>
                  <a:pt x="438150" y="68580"/>
                </a:cubicBezTo>
                <a:cubicBezTo>
                  <a:pt x="440726" y="69048"/>
                  <a:pt x="443197" y="70003"/>
                  <a:pt x="445770" y="70485"/>
                </a:cubicBezTo>
                <a:cubicBezTo>
                  <a:pt x="453363" y="71909"/>
                  <a:pt x="468630" y="74295"/>
                  <a:pt x="468630" y="74295"/>
                </a:cubicBezTo>
                <a:cubicBezTo>
                  <a:pt x="494687" y="91666"/>
                  <a:pt x="469341" y="76235"/>
                  <a:pt x="546735" y="80010"/>
                </a:cubicBezTo>
                <a:cubicBezTo>
                  <a:pt x="550227" y="80180"/>
                  <a:pt x="557608" y="84740"/>
                  <a:pt x="560070" y="85725"/>
                </a:cubicBezTo>
                <a:lnTo>
                  <a:pt x="577215" y="91440"/>
                </a:lnTo>
                <a:cubicBezTo>
                  <a:pt x="579120" y="92075"/>
                  <a:pt x="581134" y="92447"/>
                  <a:pt x="582930" y="93345"/>
                </a:cubicBezTo>
                <a:cubicBezTo>
                  <a:pt x="585470" y="94615"/>
                  <a:pt x="587729" y="96829"/>
                  <a:pt x="590550" y="97155"/>
                </a:cubicBezTo>
                <a:cubicBezTo>
                  <a:pt x="604442" y="98758"/>
                  <a:pt x="618490" y="98425"/>
                  <a:pt x="632460" y="99060"/>
                </a:cubicBezTo>
                <a:cubicBezTo>
                  <a:pt x="637540" y="99695"/>
                  <a:pt x="642606" y="100456"/>
                  <a:pt x="647700" y="100965"/>
                </a:cubicBezTo>
                <a:cubicBezTo>
                  <a:pt x="655308" y="101726"/>
                  <a:pt x="663062" y="101370"/>
                  <a:pt x="670560" y="102870"/>
                </a:cubicBezTo>
                <a:cubicBezTo>
                  <a:pt x="672805" y="103319"/>
                  <a:pt x="674183" y="105750"/>
                  <a:pt x="676275" y="106680"/>
                </a:cubicBezTo>
                <a:cubicBezTo>
                  <a:pt x="685601" y="110825"/>
                  <a:pt x="686800" y="109837"/>
                  <a:pt x="695325" y="112395"/>
                </a:cubicBezTo>
                <a:cubicBezTo>
                  <a:pt x="699172" y="113549"/>
                  <a:pt x="706755" y="116205"/>
                  <a:pt x="706755" y="116205"/>
                </a:cubicBezTo>
                <a:cubicBezTo>
                  <a:pt x="716575" y="112932"/>
                  <a:pt x="710828" y="113901"/>
                  <a:pt x="725805" y="116205"/>
                </a:cubicBezTo>
                <a:cubicBezTo>
                  <a:pt x="729623" y="116792"/>
                  <a:pt x="733488" y="117173"/>
                  <a:pt x="737235" y="118110"/>
                </a:cubicBezTo>
                <a:cubicBezTo>
                  <a:pt x="741131" y="119084"/>
                  <a:pt x="744855" y="120650"/>
                  <a:pt x="748665" y="121920"/>
                </a:cubicBezTo>
                <a:lnTo>
                  <a:pt x="760095" y="125730"/>
                </a:lnTo>
                <a:lnTo>
                  <a:pt x="765810" y="127635"/>
                </a:lnTo>
                <a:cubicBezTo>
                  <a:pt x="767715" y="128270"/>
                  <a:pt x="769854" y="128426"/>
                  <a:pt x="771525" y="129540"/>
                </a:cubicBezTo>
                <a:lnTo>
                  <a:pt x="782955" y="137160"/>
                </a:lnTo>
                <a:cubicBezTo>
                  <a:pt x="791689" y="150261"/>
                  <a:pt x="789127" y="144246"/>
                  <a:pt x="792480" y="154305"/>
                </a:cubicBezTo>
                <a:cubicBezTo>
                  <a:pt x="791947" y="158034"/>
                  <a:pt x="792201" y="169958"/>
                  <a:pt x="786765" y="173355"/>
                </a:cubicBezTo>
                <a:cubicBezTo>
                  <a:pt x="783359" y="175484"/>
                  <a:pt x="779145" y="175895"/>
                  <a:pt x="775335" y="177165"/>
                </a:cubicBezTo>
                <a:cubicBezTo>
                  <a:pt x="775310" y="177173"/>
                  <a:pt x="763905" y="180975"/>
                  <a:pt x="763905" y="180975"/>
                </a:cubicBezTo>
                <a:cubicBezTo>
                  <a:pt x="761365" y="181610"/>
                  <a:pt x="758793" y="182128"/>
                  <a:pt x="756285" y="182880"/>
                </a:cubicBezTo>
                <a:cubicBezTo>
                  <a:pt x="752438" y="184034"/>
                  <a:pt x="748751" y="185716"/>
                  <a:pt x="744855" y="186690"/>
                </a:cubicBezTo>
                <a:cubicBezTo>
                  <a:pt x="739775" y="187960"/>
                  <a:pt x="734583" y="188844"/>
                  <a:pt x="729615" y="190500"/>
                </a:cubicBezTo>
                <a:cubicBezTo>
                  <a:pt x="727710" y="191135"/>
                  <a:pt x="725902" y="192251"/>
                  <a:pt x="723900" y="192405"/>
                </a:cubicBezTo>
                <a:cubicBezTo>
                  <a:pt x="709324" y="193526"/>
                  <a:pt x="694690" y="193675"/>
                  <a:pt x="680085" y="194310"/>
                </a:cubicBezTo>
                <a:cubicBezTo>
                  <a:pt x="678180" y="194945"/>
                  <a:pt x="676318" y="195728"/>
                  <a:pt x="674370" y="196215"/>
                </a:cubicBezTo>
                <a:cubicBezTo>
                  <a:pt x="663840" y="198847"/>
                  <a:pt x="663338" y="197874"/>
                  <a:pt x="651510" y="200025"/>
                </a:cubicBezTo>
                <a:cubicBezTo>
                  <a:pt x="643321" y="201514"/>
                  <a:pt x="645316" y="201795"/>
                  <a:pt x="638175" y="203835"/>
                </a:cubicBezTo>
                <a:cubicBezTo>
                  <a:pt x="635658" y="204554"/>
                  <a:pt x="633063" y="204988"/>
                  <a:pt x="630555" y="205740"/>
                </a:cubicBezTo>
                <a:cubicBezTo>
                  <a:pt x="626708" y="206894"/>
                  <a:pt x="623101" y="208982"/>
                  <a:pt x="619125" y="209550"/>
                </a:cubicBezTo>
                <a:cubicBezTo>
                  <a:pt x="595085" y="212984"/>
                  <a:pt x="610272" y="211191"/>
                  <a:pt x="573405" y="213360"/>
                </a:cubicBezTo>
                <a:cubicBezTo>
                  <a:pt x="571500" y="214630"/>
                  <a:pt x="569738" y="216146"/>
                  <a:pt x="567690" y="217170"/>
                </a:cubicBezTo>
                <a:cubicBezTo>
                  <a:pt x="565894" y="218068"/>
                  <a:pt x="563981" y="218979"/>
                  <a:pt x="561975" y="219075"/>
                </a:cubicBezTo>
                <a:cubicBezTo>
                  <a:pt x="537230" y="220253"/>
                  <a:pt x="512445" y="220345"/>
                  <a:pt x="487680" y="220980"/>
                </a:cubicBezTo>
                <a:cubicBezTo>
                  <a:pt x="483235" y="220345"/>
                  <a:pt x="478133" y="221486"/>
                  <a:pt x="474345" y="219075"/>
                </a:cubicBezTo>
                <a:cubicBezTo>
                  <a:pt x="461065" y="210624"/>
                  <a:pt x="470167" y="209950"/>
                  <a:pt x="464820" y="201930"/>
                </a:cubicBezTo>
                <a:cubicBezTo>
                  <a:pt x="463326" y="199688"/>
                  <a:pt x="461010" y="198120"/>
                  <a:pt x="459105" y="196215"/>
                </a:cubicBezTo>
                <a:cubicBezTo>
                  <a:pt x="458470" y="194310"/>
                  <a:pt x="458175" y="192255"/>
                  <a:pt x="457200" y="190500"/>
                </a:cubicBezTo>
                <a:cubicBezTo>
                  <a:pt x="454976" y="186497"/>
                  <a:pt x="449580" y="179070"/>
                  <a:pt x="449580" y="179070"/>
                </a:cubicBezTo>
                <a:cubicBezTo>
                  <a:pt x="448945" y="176530"/>
                  <a:pt x="448706" y="173856"/>
                  <a:pt x="447675" y="171450"/>
                </a:cubicBezTo>
                <a:cubicBezTo>
                  <a:pt x="446010" y="167565"/>
                  <a:pt x="441201" y="162563"/>
                  <a:pt x="438150" y="160020"/>
                </a:cubicBezTo>
                <a:cubicBezTo>
                  <a:pt x="436391" y="158554"/>
                  <a:pt x="434704" y="156519"/>
                  <a:pt x="432435" y="156210"/>
                </a:cubicBezTo>
                <a:cubicBezTo>
                  <a:pt x="420464" y="154578"/>
                  <a:pt x="408305" y="154940"/>
                  <a:pt x="396240" y="154305"/>
                </a:cubicBezTo>
                <a:cubicBezTo>
                  <a:pt x="387350" y="154940"/>
                  <a:pt x="378483" y="156210"/>
                  <a:pt x="369570" y="156210"/>
                </a:cubicBezTo>
                <a:cubicBezTo>
                  <a:pt x="363188" y="156210"/>
                  <a:pt x="356885" y="154760"/>
                  <a:pt x="350520" y="154305"/>
                </a:cubicBezTo>
                <a:cubicBezTo>
                  <a:pt x="339101" y="153489"/>
                  <a:pt x="327660" y="153035"/>
                  <a:pt x="316230" y="152400"/>
                </a:cubicBezTo>
                <a:cubicBezTo>
                  <a:pt x="306660" y="149210"/>
                  <a:pt x="298007" y="147099"/>
                  <a:pt x="287655" y="146685"/>
                </a:cubicBezTo>
                <a:cubicBezTo>
                  <a:pt x="276869" y="146254"/>
                  <a:pt x="266065" y="146685"/>
                  <a:pt x="255270" y="146685"/>
                </a:cubicBez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Frihandsfigur: Form 30">
            <a:extLst>
              <a:ext uri="{FF2B5EF4-FFF2-40B4-BE49-F238E27FC236}">
                <a16:creationId xmlns:a16="http://schemas.microsoft.com/office/drawing/2014/main" id="{29B0B772-2D6E-4C6B-8151-EF148B0B0B30}"/>
              </a:ext>
            </a:extLst>
          </p:cNvPr>
          <p:cNvSpPr/>
          <p:nvPr/>
        </p:nvSpPr>
        <p:spPr>
          <a:xfrm>
            <a:off x="2522220" y="5194935"/>
            <a:ext cx="276225" cy="43912"/>
          </a:xfrm>
          <a:custGeom>
            <a:avLst/>
            <a:gdLst>
              <a:gd name="connsiteX0" fmla="*/ 0 w 276225"/>
              <a:gd name="connsiteY0" fmla="*/ 0 h 43912"/>
              <a:gd name="connsiteX1" fmla="*/ 15240 w 276225"/>
              <a:gd name="connsiteY1" fmla="*/ 5715 h 43912"/>
              <a:gd name="connsiteX2" fmla="*/ 19050 w 276225"/>
              <a:gd name="connsiteY2" fmla="*/ 11430 h 43912"/>
              <a:gd name="connsiteX3" fmla="*/ 24765 w 276225"/>
              <a:gd name="connsiteY3" fmla="*/ 13335 h 43912"/>
              <a:gd name="connsiteX4" fmla="*/ 30480 w 276225"/>
              <a:gd name="connsiteY4" fmla="*/ 17145 h 43912"/>
              <a:gd name="connsiteX5" fmla="*/ 34290 w 276225"/>
              <a:gd name="connsiteY5" fmla="*/ 22860 h 43912"/>
              <a:gd name="connsiteX6" fmla="*/ 40005 w 276225"/>
              <a:gd name="connsiteY6" fmla="*/ 24765 h 43912"/>
              <a:gd name="connsiteX7" fmla="*/ 57150 w 276225"/>
              <a:gd name="connsiteY7" fmla="*/ 32385 h 43912"/>
              <a:gd name="connsiteX8" fmla="*/ 68580 w 276225"/>
              <a:gd name="connsiteY8" fmla="*/ 36195 h 43912"/>
              <a:gd name="connsiteX9" fmla="*/ 76200 w 276225"/>
              <a:gd name="connsiteY9" fmla="*/ 38100 h 43912"/>
              <a:gd name="connsiteX10" fmla="*/ 81915 w 276225"/>
              <a:gd name="connsiteY10" fmla="*/ 40005 h 43912"/>
              <a:gd name="connsiteX11" fmla="*/ 102870 w 276225"/>
              <a:gd name="connsiteY11" fmla="*/ 41910 h 43912"/>
              <a:gd name="connsiteX12" fmla="*/ 120015 w 276225"/>
              <a:gd name="connsiteY12" fmla="*/ 43815 h 43912"/>
              <a:gd name="connsiteX13" fmla="*/ 228600 w 276225"/>
              <a:gd name="connsiteY13" fmla="*/ 43815 h 43912"/>
              <a:gd name="connsiteX14" fmla="*/ 276225 w 276225"/>
              <a:gd name="connsiteY14" fmla="*/ 43815 h 4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6225" h="43912">
                <a:moveTo>
                  <a:pt x="0" y="0"/>
                </a:moveTo>
                <a:cubicBezTo>
                  <a:pt x="6815" y="1363"/>
                  <a:pt x="10335" y="810"/>
                  <a:pt x="15240" y="5715"/>
                </a:cubicBezTo>
                <a:cubicBezTo>
                  <a:pt x="16859" y="7334"/>
                  <a:pt x="17262" y="10000"/>
                  <a:pt x="19050" y="11430"/>
                </a:cubicBezTo>
                <a:cubicBezTo>
                  <a:pt x="20618" y="12684"/>
                  <a:pt x="22969" y="12437"/>
                  <a:pt x="24765" y="13335"/>
                </a:cubicBezTo>
                <a:cubicBezTo>
                  <a:pt x="26813" y="14359"/>
                  <a:pt x="28575" y="15875"/>
                  <a:pt x="30480" y="17145"/>
                </a:cubicBezTo>
                <a:cubicBezTo>
                  <a:pt x="31750" y="19050"/>
                  <a:pt x="32502" y="21430"/>
                  <a:pt x="34290" y="22860"/>
                </a:cubicBezTo>
                <a:cubicBezTo>
                  <a:pt x="35858" y="24114"/>
                  <a:pt x="38209" y="23867"/>
                  <a:pt x="40005" y="24765"/>
                </a:cubicBezTo>
                <a:cubicBezTo>
                  <a:pt x="58118" y="33822"/>
                  <a:pt x="27662" y="22556"/>
                  <a:pt x="57150" y="32385"/>
                </a:cubicBezTo>
                <a:cubicBezTo>
                  <a:pt x="57175" y="32393"/>
                  <a:pt x="68580" y="36195"/>
                  <a:pt x="68580" y="36195"/>
                </a:cubicBezTo>
                <a:cubicBezTo>
                  <a:pt x="71120" y="36830"/>
                  <a:pt x="73683" y="37381"/>
                  <a:pt x="76200" y="38100"/>
                </a:cubicBezTo>
                <a:cubicBezTo>
                  <a:pt x="78131" y="38652"/>
                  <a:pt x="79927" y="39721"/>
                  <a:pt x="81915" y="40005"/>
                </a:cubicBezTo>
                <a:cubicBezTo>
                  <a:pt x="88858" y="40997"/>
                  <a:pt x="95891" y="41212"/>
                  <a:pt x="102870" y="41910"/>
                </a:cubicBezTo>
                <a:cubicBezTo>
                  <a:pt x="108592" y="42482"/>
                  <a:pt x="114300" y="43180"/>
                  <a:pt x="120015" y="43815"/>
                </a:cubicBezTo>
                <a:cubicBezTo>
                  <a:pt x="170099" y="38807"/>
                  <a:pt x="126463" y="42396"/>
                  <a:pt x="228600" y="43815"/>
                </a:cubicBezTo>
                <a:cubicBezTo>
                  <a:pt x="244473" y="44035"/>
                  <a:pt x="260350" y="43815"/>
                  <a:pt x="276225" y="43815"/>
                </a:cubicBez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: Form 31">
            <a:extLst>
              <a:ext uri="{FF2B5EF4-FFF2-40B4-BE49-F238E27FC236}">
                <a16:creationId xmlns:a16="http://schemas.microsoft.com/office/drawing/2014/main" id="{CF0F72D6-C3F0-4E72-BA7F-603656D9C29F}"/>
              </a:ext>
            </a:extLst>
          </p:cNvPr>
          <p:cNvSpPr/>
          <p:nvPr/>
        </p:nvSpPr>
        <p:spPr>
          <a:xfrm>
            <a:off x="2977515" y="5113020"/>
            <a:ext cx="57150" cy="76200"/>
          </a:xfrm>
          <a:custGeom>
            <a:avLst/>
            <a:gdLst>
              <a:gd name="connsiteX0" fmla="*/ 57150 w 57150"/>
              <a:gd name="connsiteY0" fmla="*/ 0 h 76200"/>
              <a:gd name="connsiteX1" fmla="*/ 51435 w 57150"/>
              <a:gd name="connsiteY1" fmla="*/ 9525 h 76200"/>
              <a:gd name="connsiteX2" fmla="*/ 47625 w 57150"/>
              <a:gd name="connsiteY2" fmla="*/ 15240 h 76200"/>
              <a:gd name="connsiteX3" fmla="*/ 41910 w 57150"/>
              <a:gd name="connsiteY3" fmla="*/ 17145 h 76200"/>
              <a:gd name="connsiteX4" fmla="*/ 38100 w 57150"/>
              <a:gd name="connsiteY4" fmla="*/ 22860 h 76200"/>
              <a:gd name="connsiteX5" fmla="*/ 36195 w 57150"/>
              <a:gd name="connsiteY5" fmla="*/ 28575 h 76200"/>
              <a:gd name="connsiteX6" fmla="*/ 30480 w 57150"/>
              <a:gd name="connsiteY6" fmla="*/ 32385 h 76200"/>
              <a:gd name="connsiteX7" fmla="*/ 11430 w 57150"/>
              <a:gd name="connsiteY7" fmla="*/ 60960 h 76200"/>
              <a:gd name="connsiteX8" fmla="*/ 7620 w 57150"/>
              <a:gd name="connsiteY8" fmla="*/ 66675 h 76200"/>
              <a:gd name="connsiteX9" fmla="*/ 3810 w 57150"/>
              <a:gd name="connsiteY9" fmla="*/ 72390 h 76200"/>
              <a:gd name="connsiteX10" fmla="*/ 0 w 57150"/>
              <a:gd name="connsiteY10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150" h="76200">
                <a:moveTo>
                  <a:pt x="57150" y="0"/>
                </a:moveTo>
                <a:cubicBezTo>
                  <a:pt x="55245" y="3175"/>
                  <a:pt x="53397" y="6385"/>
                  <a:pt x="51435" y="9525"/>
                </a:cubicBezTo>
                <a:cubicBezTo>
                  <a:pt x="50222" y="11467"/>
                  <a:pt x="49413" y="13810"/>
                  <a:pt x="47625" y="15240"/>
                </a:cubicBezTo>
                <a:cubicBezTo>
                  <a:pt x="46057" y="16494"/>
                  <a:pt x="43815" y="16510"/>
                  <a:pt x="41910" y="17145"/>
                </a:cubicBezTo>
                <a:cubicBezTo>
                  <a:pt x="40640" y="19050"/>
                  <a:pt x="39124" y="20812"/>
                  <a:pt x="38100" y="22860"/>
                </a:cubicBezTo>
                <a:cubicBezTo>
                  <a:pt x="37202" y="24656"/>
                  <a:pt x="37449" y="27007"/>
                  <a:pt x="36195" y="28575"/>
                </a:cubicBezTo>
                <a:cubicBezTo>
                  <a:pt x="34765" y="30363"/>
                  <a:pt x="32385" y="31115"/>
                  <a:pt x="30480" y="32385"/>
                </a:cubicBezTo>
                <a:lnTo>
                  <a:pt x="11430" y="60960"/>
                </a:lnTo>
                <a:lnTo>
                  <a:pt x="7620" y="66675"/>
                </a:lnTo>
                <a:cubicBezTo>
                  <a:pt x="6350" y="68580"/>
                  <a:pt x="5429" y="70771"/>
                  <a:pt x="3810" y="72390"/>
                </a:cubicBezTo>
                <a:lnTo>
                  <a:pt x="0" y="7620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Frihandsfigur: Form 33">
            <a:extLst>
              <a:ext uri="{FF2B5EF4-FFF2-40B4-BE49-F238E27FC236}">
                <a16:creationId xmlns:a16="http://schemas.microsoft.com/office/drawing/2014/main" id="{686FF7FB-9FAB-47A1-959B-B77B5E008D7B}"/>
              </a:ext>
            </a:extLst>
          </p:cNvPr>
          <p:cNvSpPr/>
          <p:nvPr/>
        </p:nvSpPr>
        <p:spPr>
          <a:xfrm>
            <a:off x="6309360" y="4392930"/>
            <a:ext cx="573405" cy="219116"/>
          </a:xfrm>
          <a:custGeom>
            <a:avLst/>
            <a:gdLst>
              <a:gd name="connsiteX0" fmla="*/ 186690 w 573405"/>
              <a:gd name="connsiteY0" fmla="*/ 0 h 219116"/>
              <a:gd name="connsiteX1" fmla="*/ 179070 w 573405"/>
              <a:gd name="connsiteY1" fmla="*/ 9525 h 219116"/>
              <a:gd name="connsiteX2" fmla="*/ 173355 w 573405"/>
              <a:gd name="connsiteY2" fmla="*/ 13335 h 219116"/>
              <a:gd name="connsiteX3" fmla="*/ 165735 w 573405"/>
              <a:gd name="connsiteY3" fmla="*/ 22860 h 219116"/>
              <a:gd name="connsiteX4" fmla="*/ 156210 w 573405"/>
              <a:gd name="connsiteY4" fmla="*/ 32385 h 219116"/>
              <a:gd name="connsiteX5" fmla="*/ 150495 w 573405"/>
              <a:gd name="connsiteY5" fmla="*/ 38100 h 219116"/>
              <a:gd name="connsiteX6" fmla="*/ 139065 w 573405"/>
              <a:gd name="connsiteY6" fmla="*/ 45720 h 219116"/>
              <a:gd name="connsiteX7" fmla="*/ 135255 w 573405"/>
              <a:gd name="connsiteY7" fmla="*/ 51435 h 219116"/>
              <a:gd name="connsiteX8" fmla="*/ 123825 w 573405"/>
              <a:gd name="connsiteY8" fmla="*/ 59055 h 219116"/>
              <a:gd name="connsiteX9" fmla="*/ 114300 w 573405"/>
              <a:gd name="connsiteY9" fmla="*/ 68580 h 219116"/>
              <a:gd name="connsiteX10" fmla="*/ 110490 w 573405"/>
              <a:gd name="connsiteY10" fmla="*/ 74295 h 219116"/>
              <a:gd name="connsiteX11" fmla="*/ 104775 w 573405"/>
              <a:gd name="connsiteY11" fmla="*/ 78105 h 219116"/>
              <a:gd name="connsiteX12" fmla="*/ 97155 w 573405"/>
              <a:gd name="connsiteY12" fmla="*/ 83820 h 219116"/>
              <a:gd name="connsiteX13" fmla="*/ 91440 w 573405"/>
              <a:gd name="connsiteY13" fmla="*/ 87630 h 219116"/>
              <a:gd name="connsiteX14" fmla="*/ 80010 w 573405"/>
              <a:gd name="connsiteY14" fmla="*/ 97155 h 219116"/>
              <a:gd name="connsiteX15" fmla="*/ 68580 w 573405"/>
              <a:gd name="connsiteY15" fmla="*/ 100965 h 219116"/>
              <a:gd name="connsiteX16" fmla="*/ 55245 w 573405"/>
              <a:gd name="connsiteY16" fmla="*/ 104775 h 219116"/>
              <a:gd name="connsiteX17" fmla="*/ 49530 w 573405"/>
              <a:gd name="connsiteY17" fmla="*/ 106680 h 219116"/>
              <a:gd name="connsiteX18" fmla="*/ 34290 w 573405"/>
              <a:gd name="connsiteY18" fmla="*/ 110490 h 219116"/>
              <a:gd name="connsiteX19" fmla="*/ 28575 w 573405"/>
              <a:gd name="connsiteY19" fmla="*/ 112395 h 219116"/>
              <a:gd name="connsiteX20" fmla="*/ 22860 w 573405"/>
              <a:gd name="connsiteY20" fmla="*/ 116205 h 219116"/>
              <a:gd name="connsiteX21" fmla="*/ 17145 w 573405"/>
              <a:gd name="connsiteY21" fmla="*/ 118110 h 219116"/>
              <a:gd name="connsiteX22" fmla="*/ 5715 w 573405"/>
              <a:gd name="connsiteY22" fmla="*/ 123825 h 219116"/>
              <a:gd name="connsiteX23" fmla="*/ 1905 w 573405"/>
              <a:gd name="connsiteY23" fmla="*/ 135255 h 219116"/>
              <a:gd name="connsiteX24" fmla="*/ 0 w 573405"/>
              <a:gd name="connsiteY24" fmla="*/ 140970 h 219116"/>
              <a:gd name="connsiteX25" fmla="*/ 1905 w 573405"/>
              <a:gd name="connsiteY25" fmla="*/ 158115 h 219116"/>
              <a:gd name="connsiteX26" fmla="*/ 3810 w 573405"/>
              <a:gd name="connsiteY26" fmla="*/ 163830 h 219116"/>
              <a:gd name="connsiteX27" fmla="*/ 43815 w 573405"/>
              <a:gd name="connsiteY27" fmla="*/ 169545 h 219116"/>
              <a:gd name="connsiteX28" fmla="*/ 68580 w 573405"/>
              <a:gd name="connsiteY28" fmla="*/ 171450 h 219116"/>
              <a:gd name="connsiteX29" fmla="*/ 85725 w 573405"/>
              <a:gd name="connsiteY29" fmla="*/ 173355 h 219116"/>
              <a:gd name="connsiteX30" fmla="*/ 186690 w 573405"/>
              <a:gd name="connsiteY30" fmla="*/ 175260 h 219116"/>
              <a:gd name="connsiteX31" fmla="*/ 329565 w 573405"/>
              <a:gd name="connsiteY31" fmla="*/ 177165 h 219116"/>
              <a:gd name="connsiteX32" fmla="*/ 342900 w 573405"/>
              <a:gd name="connsiteY32" fmla="*/ 179070 h 219116"/>
              <a:gd name="connsiteX33" fmla="*/ 348615 w 573405"/>
              <a:gd name="connsiteY33" fmla="*/ 180975 h 219116"/>
              <a:gd name="connsiteX34" fmla="*/ 367665 w 573405"/>
              <a:gd name="connsiteY34" fmla="*/ 184785 h 219116"/>
              <a:gd name="connsiteX35" fmla="*/ 400050 w 573405"/>
              <a:gd name="connsiteY35" fmla="*/ 186690 h 219116"/>
              <a:gd name="connsiteX36" fmla="*/ 419100 w 573405"/>
              <a:gd name="connsiteY36" fmla="*/ 190500 h 219116"/>
              <a:gd name="connsiteX37" fmla="*/ 424815 w 573405"/>
              <a:gd name="connsiteY37" fmla="*/ 192405 h 219116"/>
              <a:gd name="connsiteX38" fmla="*/ 436245 w 573405"/>
              <a:gd name="connsiteY38" fmla="*/ 194310 h 219116"/>
              <a:gd name="connsiteX39" fmla="*/ 443865 w 573405"/>
              <a:gd name="connsiteY39" fmla="*/ 196215 h 219116"/>
              <a:gd name="connsiteX40" fmla="*/ 449580 w 573405"/>
              <a:gd name="connsiteY40" fmla="*/ 198120 h 219116"/>
              <a:gd name="connsiteX41" fmla="*/ 462915 w 573405"/>
              <a:gd name="connsiteY41" fmla="*/ 200025 h 219116"/>
              <a:gd name="connsiteX42" fmla="*/ 493395 w 573405"/>
              <a:gd name="connsiteY42" fmla="*/ 203835 h 219116"/>
              <a:gd name="connsiteX43" fmla="*/ 504825 w 573405"/>
              <a:gd name="connsiteY43" fmla="*/ 207645 h 219116"/>
              <a:gd name="connsiteX44" fmla="*/ 514350 w 573405"/>
              <a:gd name="connsiteY44" fmla="*/ 209550 h 219116"/>
              <a:gd name="connsiteX45" fmla="*/ 525780 w 573405"/>
              <a:gd name="connsiteY45" fmla="*/ 213360 h 219116"/>
              <a:gd name="connsiteX46" fmla="*/ 531495 w 573405"/>
              <a:gd name="connsiteY46" fmla="*/ 215265 h 219116"/>
              <a:gd name="connsiteX47" fmla="*/ 573405 w 573405"/>
              <a:gd name="connsiteY47" fmla="*/ 219075 h 21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73405" h="219116">
                <a:moveTo>
                  <a:pt x="186690" y="0"/>
                </a:moveTo>
                <a:cubicBezTo>
                  <a:pt x="184150" y="3175"/>
                  <a:pt x="181945" y="6650"/>
                  <a:pt x="179070" y="9525"/>
                </a:cubicBezTo>
                <a:cubicBezTo>
                  <a:pt x="177451" y="11144"/>
                  <a:pt x="174785" y="11547"/>
                  <a:pt x="173355" y="13335"/>
                </a:cubicBezTo>
                <a:cubicBezTo>
                  <a:pt x="162839" y="26480"/>
                  <a:pt x="182113" y="11941"/>
                  <a:pt x="165735" y="22860"/>
                </a:cubicBezTo>
                <a:cubicBezTo>
                  <a:pt x="158750" y="33337"/>
                  <a:pt x="165735" y="24448"/>
                  <a:pt x="156210" y="32385"/>
                </a:cubicBezTo>
                <a:cubicBezTo>
                  <a:pt x="154140" y="34110"/>
                  <a:pt x="152622" y="36446"/>
                  <a:pt x="150495" y="38100"/>
                </a:cubicBezTo>
                <a:cubicBezTo>
                  <a:pt x="146881" y="40911"/>
                  <a:pt x="139065" y="45720"/>
                  <a:pt x="139065" y="45720"/>
                </a:cubicBezTo>
                <a:cubicBezTo>
                  <a:pt x="137795" y="47625"/>
                  <a:pt x="136978" y="49927"/>
                  <a:pt x="135255" y="51435"/>
                </a:cubicBezTo>
                <a:cubicBezTo>
                  <a:pt x="131809" y="54450"/>
                  <a:pt x="123825" y="59055"/>
                  <a:pt x="123825" y="59055"/>
                </a:cubicBezTo>
                <a:cubicBezTo>
                  <a:pt x="113665" y="74295"/>
                  <a:pt x="127000" y="55880"/>
                  <a:pt x="114300" y="68580"/>
                </a:cubicBezTo>
                <a:cubicBezTo>
                  <a:pt x="112681" y="70199"/>
                  <a:pt x="112109" y="72676"/>
                  <a:pt x="110490" y="74295"/>
                </a:cubicBezTo>
                <a:cubicBezTo>
                  <a:pt x="108871" y="75914"/>
                  <a:pt x="106638" y="76774"/>
                  <a:pt x="104775" y="78105"/>
                </a:cubicBezTo>
                <a:cubicBezTo>
                  <a:pt x="102191" y="79950"/>
                  <a:pt x="99739" y="81975"/>
                  <a:pt x="97155" y="83820"/>
                </a:cubicBezTo>
                <a:cubicBezTo>
                  <a:pt x="95292" y="85151"/>
                  <a:pt x="93199" y="86164"/>
                  <a:pt x="91440" y="87630"/>
                </a:cubicBezTo>
                <a:cubicBezTo>
                  <a:pt x="86313" y="91903"/>
                  <a:pt x="86091" y="94452"/>
                  <a:pt x="80010" y="97155"/>
                </a:cubicBezTo>
                <a:cubicBezTo>
                  <a:pt x="76340" y="98786"/>
                  <a:pt x="72390" y="99695"/>
                  <a:pt x="68580" y="100965"/>
                </a:cubicBezTo>
                <a:cubicBezTo>
                  <a:pt x="54877" y="105533"/>
                  <a:pt x="71989" y="99991"/>
                  <a:pt x="55245" y="104775"/>
                </a:cubicBezTo>
                <a:cubicBezTo>
                  <a:pt x="53314" y="105327"/>
                  <a:pt x="51467" y="106152"/>
                  <a:pt x="49530" y="106680"/>
                </a:cubicBezTo>
                <a:cubicBezTo>
                  <a:pt x="44478" y="108058"/>
                  <a:pt x="39258" y="108834"/>
                  <a:pt x="34290" y="110490"/>
                </a:cubicBezTo>
                <a:cubicBezTo>
                  <a:pt x="32385" y="111125"/>
                  <a:pt x="30371" y="111497"/>
                  <a:pt x="28575" y="112395"/>
                </a:cubicBezTo>
                <a:cubicBezTo>
                  <a:pt x="26527" y="113419"/>
                  <a:pt x="24908" y="115181"/>
                  <a:pt x="22860" y="116205"/>
                </a:cubicBezTo>
                <a:cubicBezTo>
                  <a:pt x="21064" y="117103"/>
                  <a:pt x="18941" y="117212"/>
                  <a:pt x="17145" y="118110"/>
                </a:cubicBezTo>
                <a:cubicBezTo>
                  <a:pt x="2373" y="125496"/>
                  <a:pt x="20080" y="119037"/>
                  <a:pt x="5715" y="123825"/>
                </a:cubicBezTo>
                <a:lnTo>
                  <a:pt x="1905" y="135255"/>
                </a:lnTo>
                <a:lnTo>
                  <a:pt x="0" y="140970"/>
                </a:lnTo>
                <a:cubicBezTo>
                  <a:pt x="635" y="146685"/>
                  <a:pt x="960" y="152443"/>
                  <a:pt x="1905" y="158115"/>
                </a:cubicBezTo>
                <a:cubicBezTo>
                  <a:pt x="2235" y="160096"/>
                  <a:pt x="1982" y="162999"/>
                  <a:pt x="3810" y="163830"/>
                </a:cubicBezTo>
                <a:cubicBezTo>
                  <a:pt x="11442" y="167299"/>
                  <a:pt x="36226" y="168913"/>
                  <a:pt x="43815" y="169545"/>
                </a:cubicBezTo>
                <a:lnTo>
                  <a:pt x="68580" y="171450"/>
                </a:lnTo>
                <a:cubicBezTo>
                  <a:pt x="74307" y="171971"/>
                  <a:pt x="79978" y="173170"/>
                  <a:pt x="85725" y="173355"/>
                </a:cubicBezTo>
                <a:cubicBezTo>
                  <a:pt x="119368" y="174440"/>
                  <a:pt x="153033" y="174734"/>
                  <a:pt x="186690" y="175260"/>
                </a:cubicBezTo>
                <a:lnTo>
                  <a:pt x="329565" y="177165"/>
                </a:lnTo>
                <a:cubicBezTo>
                  <a:pt x="334010" y="177800"/>
                  <a:pt x="338497" y="178189"/>
                  <a:pt x="342900" y="179070"/>
                </a:cubicBezTo>
                <a:cubicBezTo>
                  <a:pt x="344869" y="179464"/>
                  <a:pt x="346684" y="180423"/>
                  <a:pt x="348615" y="180975"/>
                </a:cubicBezTo>
                <a:cubicBezTo>
                  <a:pt x="354131" y="182551"/>
                  <a:pt x="362285" y="184317"/>
                  <a:pt x="367665" y="184785"/>
                </a:cubicBezTo>
                <a:cubicBezTo>
                  <a:pt x="378438" y="185722"/>
                  <a:pt x="389255" y="186055"/>
                  <a:pt x="400050" y="186690"/>
                </a:cubicBezTo>
                <a:cubicBezTo>
                  <a:pt x="409032" y="188187"/>
                  <a:pt x="411143" y="188227"/>
                  <a:pt x="419100" y="190500"/>
                </a:cubicBezTo>
                <a:cubicBezTo>
                  <a:pt x="421031" y="191052"/>
                  <a:pt x="422855" y="191969"/>
                  <a:pt x="424815" y="192405"/>
                </a:cubicBezTo>
                <a:cubicBezTo>
                  <a:pt x="428586" y="193243"/>
                  <a:pt x="432457" y="193552"/>
                  <a:pt x="436245" y="194310"/>
                </a:cubicBezTo>
                <a:cubicBezTo>
                  <a:pt x="438812" y="194823"/>
                  <a:pt x="441348" y="195496"/>
                  <a:pt x="443865" y="196215"/>
                </a:cubicBezTo>
                <a:cubicBezTo>
                  <a:pt x="445796" y="196767"/>
                  <a:pt x="447611" y="197726"/>
                  <a:pt x="449580" y="198120"/>
                </a:cubicBezTo>
                <a:cubicBezTo>
                  <a:pt x="453983" y="199001"/>
                  <a:pt x="458470" y="199390"/>
                  <a:pt x="462915" y="200025"/>
                </a:cubicBezTo>
                <a:cubicBezTo>
                  <a:pt x="479481" y="205547"/>
                  <a:pt x="454274" y="197658"/>
                  <a:pt x="493395" y="203835"/>
                </a:cubicBezTo>
                <a:cubicBezTo>
                  <a:pt x="497362" y="204461"/>
                  <a:pt x="500887" y="206857"/>
                  <a:pt x="504825" y="207645"/>
                </a:cubicBezTo>
                <a:cubicBezTo>
                  <a:pt x="508000" y="208280"/>
                  <a:pt x="511226" y="208698"/>
                  <a:pt x="514350" y="209550"/>
                </a:cubicBezTo>
                <a:cubicBezTo>
                  <a:pt x="518225" y="210607"/>
                  <a:pt x="521970" y="212090"/>
                  <a:pt x="525780" y="213360"/>
                </a:cubicBezTo>
                <a:cubicBezTo>
                  <a:pt x="527685" y="213995"/>
                  <a:pt x="529507" y="214981"/>
                  <a:pt x="531495" y="215265"/>
                </a:cubicBezTo>
                <a:cubicBezTo>
                  <a:pt x="563194" y="219793"/>
                  <a:pt x="549185" y="219075"/>
                  <a:pt x="573405" y="219075"/>
                </a:cubicBez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: Form 34">
            <a:extLst>
              <a:ext uri="{FF2B5EF4-FFF2-40B4-BE49-F238E27FC236}">
                <a16:creationId xmlns:a16="http://schemas.microsoft.com/office/drawing/2014/main" id="{DE6A224B-3F77-4C0E-8DAC-8F9734E04F63}"/>
              </a:ext>
            </a:extLst>
          </p:cNvPr>
          <p:cNvSpPr/>
          <p:nvPr/>
        </p:nvSpPr>
        <p:spPr>
          <a:xfrm>
            <a:off x="7054215" y="4604385"/>
            <a:ext cx="1017270" cy="57380"/>
          </a:xfrm>
          <a:custGeom>
            <a:avLst/>
            <a:gdLst>
              <a:gd name="connsiteX0" fmla="*/ 0 w 1017270"/>
              <a:gd name="connsiteY0" fmla="*/ 13335 h 57380"/>
              <a:gd name="connsiteX1" fmla="*/ 409575 w 1017270"/>
              <a:gd name="connsiteY1" fmla="*/ 15240 h 57380"/>
              <a:gd name="connsiteX2" fmla="*/ 459105 w 1017270"/>
              <a:gd name="connsiteY2" fmla="*/ 11430 h 57380"/>
              <a:gd name="connsiteX3" fmla="*/ 487680 w 1017270"/>
              <a:gd name="connsiteY3" fmla="*/ 5715 h 57380"/>
              <a:gd name="connsiteX4" fmla="*/ 499110 w 1017270"/>
              <a:gd name="connsiteY4" fmla="*/ 1905 h 57380"/>
              <a:gd name="connsiteX5" fmla="*/ 516255 w 1017270"/>
              <a:gd name="connsiteY5" fmla="*/ 0 h 57380"/>
              <a:gd name="connsiteX6" fmla="*/ 624840 w 1017270"/>
              <a:gd name="connsiteY6" fmla="*/ 1905 h 57380"/>
              <a:gd name="connsiteX7" fmla="*/ 630555 w 1017270"/>
              <a:gd name="connsiteY7" fmla="*/ 3810 h 57380"/>
              <a:gd name="connsiteX8" fmla="*/ 641985 w 1017270"/>
              <a:gd name="connsiteY8" fmla="*/ 5715 h 57380"/>
              <a:gd name="connsiteX9" fmla="*/ 664845 w 1017270"/>
              <a:gd name="connsiteY9" fmla="*/ 7620 h 57380"/>
              <a:gd name="connsiteX10" fmla="*/ 763905 w 1017270"/>
              <a:gd name="connsiteY10" fmla="*/ 9525 h 57380"/>
              <a:gd name="connsiteX11" fmla="*/ 779145 w 1017270"/>
              <a:gd name="connsiteY11" fmla="*/ 13335 h 57380"/>
              <a:gd name="connsiteX12" fmla="*/ 790575 w 1017270"/>
              <a:gd name="connsiteY12" fmla="*/ 17145 h 57380"/>
              <a:gd name="connsiteX13" fmla="*/ 830580 w 1017270"/>
              <a:gd name="connsiteY13" fmla="*/ 19050 h 57380"/>
              <a:gd name="connsiteX14" fmla="*/ 845820 w 1017270"/>
              <a:gd name="connsiteY14" fmla="*/ 20955 h 57380"/>
              <a:gd name="connsiteX15" fmla="*/ 857250 w 1017270"/>
              <a:gd name="connsiteY15" fmla="*/ 24765 h 57380"/>
              <a:gd name="connsiteX16" fmla="*/ 878205 w 1017270"/>
              <a:gd name="connsiteY16" fmla="*/ 28575 h 57380"/>
              <a:gd name="connsiteX17" fmla="*/ 883920 w 1017270"/>
              <a:gd name="connsiteY17" fmla="*/ 32385 h 57380"/>
              <a:gd name="connsiteX18" fmla="*/ 891540 w 1017270"/>
              <a:gd name="connsiteY18" fmla="*/ 34290 h 57380"/>
              <a:gd name="connsiteX19" fmla="*/ 912495 w 1017270"/>
              <a:gd name="connsiteY19" fmla="*/ 40005 h 57380"/>
              <a:gd name="connsiteX20" fmla="*/ 920115 w 1017270"/>
              <a:gd name="connsiteY20" fmla="*/ 43815 h 57380"/>
              <a:gd name="connsiteX21" fmla="*/ 931545 w 1017270"/>
              <a:gd name="connsiteY21" fmla="*/ 51435 h 57380"/>
              <a:gd name="connsiteX22" fmla="*/ 954405 w 1017270"/>
              <a:gd name="connsiteY22" fmla="*/ 55245 h 57380"/>
              <a:gd name="connsiteX23" fmla="*/ 965835 w 1017270"/>
              <a:gd name="connsiteY23" fmla="*/ 57150 h 57380"/>
              <a:gd name="connsiteX24" fmla="*/ 1017270 w 1017270"/>
              <a:gd name="connsiteY24" fmla="*/ 57150 h 5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17270" h="57380">
                <a:moveTo>
                  <a:pt x="0" y="13335"/>
                </a:moveTo>
                <a:cubicBezTo>
                  <a:pt x="178225" y="24137"/>
                  <a:pt x="41872" y="17260"/>
                  <a:pt x="409575" y="15240"/>
                </a:cubicBezTo>
                <a:cubicBezTo>
                  <a:pt x="426085" y="13970"/>
                  <a:pt x="442668" y="13435"/>
                  <a:pt x="459105" y="11430"/>
                </a:cubicBezTo>
                <a:cubicBezTo>
                  <a:pt x="468747" y="10254"/>
                  <a:pt x="478465" y="8787"/>
                  <a:pt x="487680" y="5715"/>
                </a:cubicBezTo>
                <a:cubicBezTo>
                  <a:pt x="491490" y="4445"/>
                  <a:pt x="495172" y="2693"/>
                  <a:pt x="499110" y="1905"/>
                </a:cubicBezTo>
                <a:cubicBezTo>
                  <a:pt x="504749" y="777"/>
                  <a:pt x="510540" y="635"/>
                  <a:pt x="516255" y="0"/>
                </a:cubicBezTo>
                <a:lnTo>
                  <a:pt x="624840" y="1905"/>
                </a:lnTo>
                <a:cubicBezTo>
                  <a:pt x="626847" y="1972"/>
                  <a:pt x="628595" y="3374"/>
                  <a:pt x="630555" y="3810"/>
                </a:cubicBezTo>
                <a:cubicBezTo>
                  <a:pt x="634326" y="4648"/>
                  <a:pt x="638146" y="5288"/>
                  <a:pt x="641985" y="5715"/>
                </a:cubicBezTo>
                <a:cubicBezTo>
                  <a:pt x="649585" y="6559"/>
                  <a:pt x="657202" y="7381"/>
                  <a:pt x="664845" y="7620"/>
                </a:cubicBezTo>
                <a:cubicBezTo>
                  <a:pt x="697855" y="8652"/>
                  <a:pt x="730885" y="8890"/>
                  <a:pt x="763905" y="9525"/>
                </a:cubicBezTo>
                <a:cubicBezTo>
                  <a:pt x="768985" y="10795"/>
                  <a:pt x="774177" y="11679"/>
                  <a:pt x="779145" y="13335"/>
                </a:cubicBezTo>
                <a:cubicBezTo>
                  <a:pt x="782955" y="14605"/>
                  <a:pt x="786563" y="16954"/>
                  <a:pt x="790575" y="17145"/>
                </a:cubicBezTo>
                <a:lnTo>
                  <a:pt x="830580" y="19050"/>
                </a:lnTo>
                <a:cubicBezTo>
                  <a:pt x="835660" y="19685"/>
                  <a:pt x="840814" y="19882"/>
                  <a:pt x="845820" y="20955"/>
                </a:cubicBezTo>
                <a:cubicBezTo>
                  <a:pt x="849747" y="21796"/>
                  <a:pt x="853274" y="24197"/>
                  <a:pt x="857250" y="24765"/>
                </a:cubicBezTo>
                <a:cubicBezTo>
                  <a:pt x="873177" y="27040"/>
                  <a:pt x="866229" y="25581"/>
                  <a:pt x="878205" y="28575"/>
                </a:cubicBezTo>
                <a:cubicBezTo>
                  <a:pt x="880110" y="29845"/>
                  <a:pt x="881816" y="31483"/>
                  <a:pt x="883920" y="32385"/>
                </a:cubicBezTo>
                <a:cubicBezTo>
                  <a:pt x="886326" y="33416"/>
                  <a:pt x="888984" y="33722"/>
                  <a:pt x="891540" y="34290"/>
                </a:cubicBezTo>
                <a:cubicBezTo>
                  <a:pt x="899065" y="35962"/>
                  <a:pt x="905358" y="36437"/>
                  <a:pt x="912495" y="40005"/>
                </a:cubicBezTo>
                <a:cubicBezTo>
                  <a:pt x="915035" y="41275"/>
                  <a:pt x="917680" y="42354"/>
                  <a:pt x="920115" y="43815"/>
                </a:cubicBezTo>
                <a:cubicBezTo>
                  <a:pt x="924042" y="46171"/>
                  <a:pt x="927201" y="49987"/>
                  <a:pt x="931545" y="51435"/>
                </a:cubicBezTo>
                <a:cubicBezTo>
                  <a:pt x="943458" y="55406"/>
                  <a:pt x="933137" y="52409"/>
                  <a:pt x="954405" y="55245"/>
                </a:cubicBezTo>
                <a:cubicBezTo>
                  <a:pt x="958234" y="55755"/>
                  <a:pt x="961974" y="57033"/>
                  <a:pt x="965835" y="57150"/>
                </a:cubicBezTo>
                <a:cubicBezTo>
                  <a:pt x="982972" y="57669"/>
                  <a:pt x="1000125" y="57150"/>
                  <a:pt x="1017270" y="57150"/>
                </a:cubicBez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Frihandsfigur: Form 35">
            <a:extLst>
              <a:ext uri="{FF2B5EF4-FFF2-40B4-BE49-F238E27FC236}">
                <a16:creationId xmlns:a16="http://schemas.microsoft.com/office/drawing/2014/main" id="{EFFFA278-3DA9-4137-8E61-BEB8A5E640BE}"/>
              </a:ext>
            </a:extLst>
          </p:cNvPr>
          <p:cNvSpPr/>
          <p:nvPr/>
        </p:nvSpPr>
        <p:spPr>
          <a:xfrm>
            <a:off x="5360670" y="4528185"/>
            <a:ext cx="948690" cy="135534"/>
          </a:xfrm>
          <a:custGeom>
            <a:avLst/>
            <a:gdLst>
              <a:gd name="connsiteX0" fmla="*/ 948690 w 948690"/>
              <a:gd name="connsiteY0" fmla="*/ 0 h 135534"/>
              <a:gd name="connsiteX1" fmla="*/ 939165 w 948690"/>
              <a:gd name="connsiteY1" fmla="*/ 7620 h 135534"/>
              <a:gd name="connsiteX2" fmla="*/ 935355 w 948690"/>
              <a:gd name="connsiteY2" fmla="*/ 13335 h 135534"/>
              <a:gd name="connsiteX3" fmla="*/ 918210 w 948690"/>
              <a:gd name="connsiteY3" fmla="*/ 22860 h 135534"/>
              <a:gd name="connsiteX4" fmla="*/ 902970 w 948690"/>
              <a:gd name="connsiteY4" fmla="*/ 36195 h 135534"/>
              <a:gd name="connsiteX5" fmla="*/ 897255 w 948690"/>
              <a:gd name="connsiteY5" fmla="*/ 40005 h 135534"/>
              <a:gd name="connsiteX6" fmla="*/ 885825 w 948690"/>
              <a:gd name="connsiteY6" fmla="*/ 43815 h 135534"/>
              <a:gd name="connsiteX7" fmla="*/ 880110 w 948690"/>
              <a:gd name="connsiteY7" fmla="*/ 45720 h 135534"/>
              <a:gd name="connsiteX8" fmla="*/ 868680 w 948690"/>
              <a:gd name="connsiteY8" fmla="*/ 51435 h 135534"/>
              <a:gd name="connsiteX9" fmla="*/ 862965 w 948690"/>
              <a:gd name="connsiteY9" fmla="*/ 55245 h 135534"/>
              <a:gd name="connsiteX10" fmla="*/ 857250 w 948690"/>
              <a:gd name="connsiteY10" fmla="*/ 57150 h 135534"/>
              <a:gd name="connsiteX11" fmla="*/ 851535 w 948690"/>
              <a:gd name="connsiteY11" fmla="*/ 60960 h 135534"/>
              <a:gd name="connsiteX12" fmla="*/ 840105 w 948690"/>
              <a:gd name="connsiteY12" fmla="*/ 64770 h 135534"/>
              <a:gd name="connsiteX13" fmla="*/ 834390 w 948690"/>
              <a:gd name="connsiteY13" fmla="*/ 66675 h 135534"/>
              <a:gd name="connsiteX14" fmla="*/ 828675 w 948690"/>
              <a:gd name="connsiteY14" fmla="*/ 68580 h 135534"/>
              <a:gd name="connsiteX15" fmla="*/ 819150 w 948690"/>
              <a:gd name="connsiteY15" fmla="*/ 70485 h 135534"/>
              <a:gd name="connsiteX16" fmla="*/ 811530 w 948690"/>
              <a:gd name="connsiteY16" fmla="*/ 72390 h 135534"/>
              <a:gd name="connsiteX17" fmla="*/ 752475 w 948690"/>
              <a:gd name="connsiteY17" fmla="*/ 74295 h 135534"/>
              <a:gd name="connsiteX18" fmla="*/ 693420 w 948690"/>
              <a:gd name="connsiteY18" fmla="*/ 76200 h 135534"/>
              <a:gd name="connsiteX19" fmla="*/ 680085 w 948690"/>
              <a:gd name="connsiteY19" fmla="*/ 74295 h 135534"/>
              <a:gd name="connsiteX20" fmla="*/ 664845 w 948690"/>
              <a:gd name="connsiteY20" fmla="*/ 70485 h 135534"/>
              <a:gd name="connsiteX21" fmla="*/ 657225 w 948690"/>
              <a:gd name="connsiteY21" fmla="*/ 68580 h 135534"/>
              <a:gd name="connsiteX22" fmla="*/ 451485 w 948690"/>
              <a:gd name="connsiteY22" fmla="*/ 62865 h 135534"/>
              <a:gd name="connsiteX23" fmla="*/ 363855 w 948690"/>
              <a:gd name="connsiteY23" fmla="*/ 60960 h 135534"/>
              <a:gd name="connsiteX24" fmla="*/ 354330 w 948690"/>
              <a:gd name="connsiteY24" fmla="*/ 59055 h 135534"/>
              <a:gd name="connsiteX25" fmla="*/ 348615 w 948690"/>
              <a:gd name="connsiteY25" fmla="*/ 57150 h 135534"/>
              <a:gd name="connsiteX26" fmla="*/ 327660 w 948690"/>
              <a:gd name="connsiteY26" fmla="*/ 55245 h 135534"/>
              <a:gd name="connsiteX27" fmla="*/ 310515 w 948690"/>
              <a:gd name="connsiteY27" fmla="*/ 51435 h 135534"/>
              <a:gd name="connsiteX28" fmla="*/ 304800 w 948690"/>
              <a:gd name="connsiteY28" fmla="*/ 49530 h 135534"/>
              <a:gd name="connsiteX29" fmla="*/ 295275 w 948690"/>
              <a:gd name="connsiteY29" fmla="*/ 47625 h 135534"/>
              <a:gd name="connsiteX30" fmla="*/ 281940 w 948690"/>
              <a:gd name="connsiteY30" fmla="*/ 43815 h 135534"/>
              <a:gd name="connsiteX31" fmla="*/ 179070 w 948690"/>
              <a:gd name="connsiteY31" fmla="*/ 45720 h 135534"/>
              <a:gd name="connsiteX32" fmla="*/ 167640 w 948690"/>
              <a:gd name="connsiteY32" fmla="*/ 51435 h 135534"/>
              <a:gd name="connsiteX33" fmla="*/ 144780 w 948690"/>
              <a:gd name="connsiteY33" fmla="*/ 55245 h 135534"/>
              <a:gd name="connsiteX34" fmla="*/ 131445 w 948690"/>
              <a:gd name="connsiteY34" fmla="*/ 60960 h 135534"/>
              <a:gd name="connsiteX35" fmla="*/ 120015 w 948690"/>
              <a:gd name="connsiteY35" fmla="*/ 64770 h 135534"/>
              <a:gd name="connsiteX36" fmla="*/ 114300 w 948690"/>
              <a:gd name="connsiteY36" fmla="*/ 66675 h 135534"/>
              <a:gd name="connsiteX37" fmla="*/ 108585 w 948690"/>
              <a:gd name="connsiteY37" fmla="*/ 68580 h 135534"/>
              <a:gd name="connsiteX38" fmla="*/ 102870 w 948690"/>
              <a:gd name="connsiteY38" fmla="*/ 80010 h 135534"/>
              <a:gd name="connsiteX39" fmla="*/ 100965 w 948690"/>
              <a:gd name="connsiteY39" fmla="*/ 85725 h 135534"/>
              <a:gd name="connsiteX40" fmla="*/ 93345 w 948690"/>
              <a:gd name="connsiteY40" fmla="*/ 97155 h 135534"/>
              <a:gd name="connsiteX41" fmla="*/ 85725 w 948690"/>
              <a:gd name="connsiteY41" fmla="*/ 106680 h 135534"/>
              <a:gd name="connsiteX42" fmla="*/ 81915 w 948690"/>
              <a:gd name="connsiteY42" fmla="*/ 112395 h 135534"/>
              <a:gd name="connsiteX43" fmla="*/ 76200 w 948690"/>
              <a:gd name="connsiteY43" fmla="*/ 116205 h 135534"/>
              <a:gd name="connsiteX44" fmla="*/ 70485 w 948690"/>
              <a:gd name="connsiteY44" fmla="*/ 127635 h 135534"/>
              <a:gd name="connsiteX45" fmla="*/ 64770 w 948690"/>
              <a:gd name="connsiteY45" fmla="*/ 129540 h 135534"/>
              <a:gd name="connsiteX46" fmla="*/ 62865 w 948690"/>
              <a:gd name="connsiteY46" fmla="*/ 135255 h 135534"/>
              <a:gd name="connsiteX47" fmla="*/ 51435 w 948690"/>
              <a:gd name="connsiteY47" fmla="*/ 133350 h 135534"/>
              <a:gd name="connsiteX48" fmla="*/ 32385 w 948690"/>
              <a:gd name="connsiteY48" fmla="*/ 129540 h 135534"/>
              <a:gd name="connsiteX49" fmla="*/ 0 w 948690"/>
              <a:gd name="connsiteY49" fmla="*/ 127635 h 13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48690" h="135534">
                <a:moveTo>
                  <a:pt x="948690" y="0"/>
                </a:moveTo>
                <a:cubicBezTo>
                  <a:pt x="945515" y="2540"/>
                  <a:pt x="942040" y="4745"/>
                  <a:pt x="939165" y="7620"/>
                </a:cubicBezTo>
                <a:cubicBezTo>
                  <a:pt x="937546" y="9239"/>
                  <a:pt x="937078" y="11827"/>
                  <a:pt x="935355" y="13335"/>
                </a:cubicBezTo>
                <a:cubicBezTo>
                  <a:pt x="927293" y="20389"/>
                  <a:pt x="926059" y="20244"/>
                  <a:pt x="918210" y="22860"/>
                </a:cubicBezTo>
                <a:cubicBezTo>
                  <a:pt x="911860" y="32385"/>
                  <a:pt x="916305" y="27305"/>
                  <a:pt x="902970" y="36195"/>
                </a:cubicBezTo>
                <a:cubicBezTo>
                  <a:pt x="901065" y="37465"/>
                  <a:pt x="899427" y="39281"/>
                  <a:pt x="897255" y="40005"/>
                </a:cubicBezTo>
                <a:lnTo>
                  <a:pt x="885825" y="43815"/>
                </a:lnTo>
                <a:cubicBezTo>
                  <a:pt x="883920" y="44450"/>
                  <a:pt x="881781" y="44606"/>
                  <a:pt x="880110" y="45720"/>
                </a:cubicBezTo>
                <a:cubicBezTo>
                  <a:pt x="863732" y="56639"/>
                  <a:pt x="884454" y="43548"/>
                  <a:pt x="868680" y="51435"/>
                </a:cubicBezTo>
                <a:cubicBezTo>
                  <a:pt x="866632" y="52459"/>
                  <a:pt x="865013" y="54221"/>
                  <a:pt x="862965" y="55245"/>
                </a:cubicBezTo>
                <a:cubicBezTo>
                  <a:pt x="861169" y="56143"/>
                  <a:pt x="859046" y="56252"/>
                  <a:pt x="857250" y="57150"/>
                </a:cubicBezTo>
                <a:cubicBezTo>
                  <a:pt x="855202" y="58174"/>
                  <a:pt x="853627" y="60030"/>
                  <a:pt x="851535" y="60960"/>
                </a:cubicBezTo>
                <a:cubicBezTo>
                  <a:pt x="847865" y="62591"/>
                  <a:pt x="843915" y="63500"/>
                  <a:pt x="840105" y="64770"/>
                </a:cubicBezTo>
                <a:lnTo>
                  <a:pt x="834390" y="66675"/>
                </a:lnTo>
                <a:cubicBezTo>
                  <a:pt x="832485" y="67310"/>
                  <a:pt x="830644" y="68186"/>
                  <a:pt x="828675" y="68580"/>
                </a:cubicBezTo>
                <a:cubicBezTo>
                  <a:pt x="825500" y="69215"/>
                  <a:pt x="822311" y="69783"/>
                  <a:pt x="819150" y="70485"/>
                </a:cubicBezTo>
                <a:cubicBezTo>
                  <a:pt x="816594" y="71053"/>
                  <a:pt x="814144" y="72241"/>
                  <a:pt x="811530" y="72390"/>
                </a:cubicBezTo>
                <a:cubicBezTo>
                  <a:pt x="791867" y="73514"/>
                  <a:pt x="772160" y="73660"/>
                  <a:pt x="752475" y="74295"/>
                </a:cubicBezTo>
                <a:cubicBezTo>
                  <a:pt x="732169" y="87833"/>
                  <a:pt x="747401" y="79285"/>
                  <a:pt x="693420" y="76200"/>
                </a:cubicBezTo>
                <a:cubicBezTo>
                  <a:pt x="688937" y="75944"/>
                  <a:pt x="684488" y="75176"/>
                  <a:pt x="680085" y="74295"/>
                </a:cubicBezTo>
                <a:cubicBezTo>
                  <a:pt x="674950" y="73268"/>
                  <a:pt x="669925" y="71755"/>
                  <a:pt x="664845" y="70485"/>
                </a:cubicBezTo>
                <a:cubicBezTo>
                  <a:pt x="662305" y="69850"/>
                  <a:pt x="659840" y="68711"/>
                  <a:pt x="657225" y="68580"/>
                </a:cubicBezTo>
                <a:cubicBezTo>
                  <a:pt x="563804" y="63909"/>
                  <a:pt x="629622" y="66853"/>
                  <a:pt x="451485" y="62865"/>
                </a:cubicBezTo>
                <a:lnTo>
                  <a:pt x="363855" y="60960"/>
                </a:lnTo>
                <a:cubicBezTo>
                  <a:pt x="360680" y="60325"/>
                  <a:pt x="357471" y="59840"/>
                  <a:pt x="354330" y="59055"/>
                </a:cubicBezTo>
                <a:cubicBezTo>
                  <a:pt x="352382" y="58568"/>
                  <a:pt x="350603" y="57434"/>
                  <a:pt x="348615" y="57150"/>
                </a:cubicBezTo>
                <a:cubicBezTo>
                  <a:pt x="341672" y="56158"/>
                  <a:pt x="334645" y="55880"/>
                  <a:pt x="327660" y="55245"/>
                </a:cubicBezTo>
                <a:cubicBezTo>
                  <a:pt x="321113" y="53936"/>
                  <a:pt x="316792" y="53229"/>
                  <a:pt x="310515" y="51435"/>
                </a:cubicBezTo>
                <a:cubicBezTo>
                  <a:pt x="308584" y="50883"/>
                  <a:pt x="306748" y="50017"/>
                  <a:pt x="304800" y="49530"/>
                </a:cubicBezTo>
                <a:cubicBezTo>
                  <a:pt x="301659" y="48745"/>
                  <a:pt x="298436" y="48327"/>
                  <a:pt x="295275" y="47625"/>
                </a:cubicBezTo>
                <a:cubicBezTo>
                  <a:pt x="288099" y="46030"/>
                  <a:pt x="288304" y="45936"/>
                  <a:pt x="281940" y="43815"/>
                </a:cubicBezTo>
                <a:lnTo>
                  <a:pt x="179070" y="45720"/>
                </a:lnTo>
                <a:cubicBezTo>
                  <a:pt x="173241" y="45925"/>
                  <a:pt x="172679" y="49275"/>
                  <a:pt x="167640" y="51435"/>
                </a:cubicBezTo>
                <a:cubicBezTo>
                  <a:pt x="162457" y="53656"/>
                  <a:pt x="148140" y="54825"/>
                  <a:pt x="144780" y="55245"/>
                </a:cubicBezTo>
                <a:cubicBezTo>
                  <a:pt x="126384" y="61377"/>
                  <a:pt x="154985" y="51544"/>
                  <a:pt x="131445" y="60960"/>
                </a:cubicBezTo>
                <a:cubicBezTo>
                  <a:pt x="127716" y="62452"/>
                  <a:pt x="123825" y="63500"/>
                  <a:pt x="120015" y="64770"/>
                </a:cubicBezTo>
                <a:lnTo>
                  <a:pt x="114300" y="66675"/>
                </a:lnTo>
                <a:lnTo>
                  <a:pt x="108585" y="68580"/>
                </a:lnTo>
                <a:cubicBezTo>
                  <a:pt x="103797" y="82945"/>
                  <a:pt x="110256" y="65238"/>
                  <a:pt x="102870" y="80010"/>
                </a:cubicBezTo>
                <a:cubicBezTo>
                  <a:pt x="101972" y="81806"/>
                  <a:pt x="101940" y="83970"/>
                  <a:pt x="100965" y="85725"/>
                </a:cubicBezTo>
                <a:cubicBezTo>
                  <a:pt x="98741" y="89728"/>
                  <a:pt x="94793" y="92811"/>
                  <a:pt x="93345" y="97155"/>
                </a:cubicBezTo>
                <a:cubicBezTo>
                  <a:pt x="90716" y="105042"/>
                  <a:pt x="93111" y="101756"/>
                  <a:pt x="85725" y="106680"/>
                </a:cubicBezTo>
                <a:cubicBezTo>
                  <a:pt x="84455" y="108585"/>
                  <a:pt x="83534" y="110776"/>
                  <a:pt x="81915" y="112395"/>
                </a:cubicBezTo>
                <a:cubicBezTo>
                  <a:pt x="80296" y="114014"/>
                  <a:pt x="77630" y="114417"/>
                  <a:pt x="76200" y="116205"/>
                </a:cubicBezTo>
                <a:cubicBezTo>
                  <a:pt x="70065" y="123874"/>
                  <a:pt x="79407" y="120498"/>
                  <a:pt x="70485" y="127635"/>
                </a:cubicBezTo>
                <a:cubicBezTo>
                  <a:pt x="68917" y="128889"/>
                  <a:pt x="66675" y="128905"/>
                  <a:pt x="64770" y="129540"/>
                </a:cubicBezTo>
                <a:cubicBezTo>
                  <a:pt x="64135" y="131445"/>
                  <a:pt x="64796" y="134703"/>
                  <a:pt x="62865" y="135255"/>
                </a:cubicBezTo>
                <a:cubicBezTo>
                  <a:pt x="59151" y="136316"/>
                  <a:pt x="55231" y="134062"/>
                  <a:pt x="51435" y="133350"/>
                </a:cubicBezTo>
                <a:cubicBezTo>
                  <a:pt x="45070" y="132157"/>
                  <a:pt x="38850" y="129920"/>
                  <a:pt x="32385" y="129540"/>
                </a:cubicBezTo>
                <a:lnTo>
                  <a:pt x="0" y="127635"/>
                </a:ln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7" name="Bildobjekt 36">
            <a:extLst>
              <a:ext uri="{FF2B5EF4-FFF2-40B4-BE49-F238E27FC236}">
                <a16:creationId xmlns:a16="http://schemas.microsoft.com/office/drawing/2014/main" id="{BD31ED8B-BFCC-4A96-90F4-8922420D4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008" y="4579620"/>
            <a:ext cx="130874" cy="130874"/>
          </a:xfrm>
          <a:prstGeom prst="rect">
            <a:avLst/>
          </a:prstGeom>
        </p:spPr>
      </p:pic>
      <p:sp>
        <p:nvSpPr>
          <p:cNvPr id="38" name="Frihandsfigur: Form 37">
            <a:extLst>
              <a:ext uri="{FF2B5EF4-FFF2-40B4-BE49-F238E27FC236}">
                <a16:creationId xmlns:a16="http://schemas.microsoft.com/office/drawing/2014/main" id="{4267C0FE-D8E3-4CA0-A37A-56FF0D9FCE8B}"/>
              </a:ext>
            </a:extLst>
          </p:cNvPr>
          <p:cNvSpPr/>
          <p:nvPr/>
        </p:nvSpPr>
        <p:spPr>
          <a:xfrm>
            <a:off x="5697855" y="4476750"/>
            <a:ext cx="49541" cy="106680"/>
          </a:xfrm>
          <a:custGeom>
            <a:avLst/>
            <a:gdLst>
              <a:gd name="connsiteX0" fmla="*/ 0 w 49541"/>
              <a:gd name="connsiteY0" fmla="*/ 106680 h 106680"/>
              <a:gd name="connsiteX1" fmla="*/ 3810 w 49541"/>
              <a:gd name="connsiteY1" fmla="*/ 87630 h 106680"/>
              <a:gd name="connsiteX2" fmla="*/ 5715 w 49541"/>
              <a:gd name="connsiteY2" fmla="*/ 81915 h 106680"/>
              <a:gd name="connsiteX3" fmla="*/ 9525 w 49541"/>
              <a:gd name="connsiteY3" fmla="*/ 66675 h 106680"/>
              <a:gd name="connsiteX4" fmla="*/ 13335 w 49541"/>
              <a:gd name="connsiteY4" fmla="*/ 55245 h 106680"/>
              <a:gd name="connsiteX5" fmla="*/ 20955 w 49541"/>
              <a:gd name="connsiteY5" fmla="*/ 43815 h 106680"/>
              <a:gd name="connsiteX6" fmla="*/ 30480 w 49541"/>
              <a:gd name="connsiteY6" fmla="*/ 28575 h 106680"/>
              <a:gd name="connsiteX7" fmla="*/ 40005 w 49541"/>
              <a:gd name="connsiteY7" fmla="*/ 11430 h 106680"/>
              <a:gd name="connsiteX8" fmla="*/ 43815 w 49541"/>
              <a:gd name="connsiteY8" fmla="*/ 5715 h 106680"/>
              <a:gd name="connsiteX9" fmla="*/ 49530 w 49541"/>
              <a:gd name="connsiteY9" fmla="*/ 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41" h="106680">
                <a:moveTo>
                  <a:pt x="0" y="106680"/>
                </a:moveTo>
                <a:cubicBezTo>
                  <a:pt x="1270" y="100330"/>
                  <a:pt x="1762" y="93773"/>
                  <a:pt x="3810" y="87630"/>
                </a:cubicBezTo>
                <a:cubicBezTo>
                  <a:pt x="4445" y="85725"/>
                  <a:pt x="5187" y="83852"/>
                  <a:pt x="5715" y="81915"/>
                </a:cubicBezTo>
                <a:cubicBezTo>
                  <a:pt x="7093" y="76863"/>
                  <a:pt x="7869" y="71643"/>
                  <a:pt x="9525" y="66675"/>
                </a:cubicBezTo>
                <a:cubicBezTo>
                  <a:pt x="10795" y="62865"/>
                  <a:pt x="11107" y="58587"/>
                  <a:pt x="13335" y="55245"/>
                </a:cubicBezTo>
                <a:cubicBezTo>
                  <a:pt x="15875" y="51435"/>
                  <a:pt x="19507" y="48159"/>
                  <a:pt x="20955" y="43815"/>
                </a:cubicBezTo>
                <a:cubicBezTo>
                  <a:pt x="25489" y="30213"/>
                  <a:pt x="21423" y="34613"/>
                  <a:pt x="30480" y="28575"/>
                </a:cubicBezTo>
                <a:cubicBezTo>
                  <a:pt x="33833" y="18516"/>
                  <a:pt x="31271" y="24531"/>
                  <a:pt x="40005" y="11430"/>
                </a:cubicBezTo>
                <a:cubicBezTo>
                  <a:pt x="41275" y="9525"/>
                  <a:pt x="41910" y="6985"/>
                  <a:pt x="43815" y="5715"/>
                </a:cubicBezTo>
                <a:cubicBezTo>
                  <a:pt x="50058" y="1553"/>
                  <a:pt x="49530" y="4195"/>
                  <a:pt x="49530" y="0"/>
                </a:cubicBez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Frihandsfigur: Form 38">
            <a:extLst>
              <a:ext uri="{FF2B5EF4-FFF2-40B4-BE49-F238E27FC236}">
                <a16:creationId xmlns:a16="http://schemas.microsoft.com/office/drawing/2014/main" id="{DEE248CC-772B-43A4-8F3E-B16A19A6B9DD}"/>
              </a:ext>
            </a:extLst>
          </p:cNvPr>
          <p:cNvSpPr/>
          <p:nvPr/>
        </p:nvSpPr>
        <p:spPr>
          <a:xfrm>
            <a:off x="5745480" y="4442242"/>
            <a:ext cx="179070" cy="40223"/>
          </a:xfrm>
          <a:custGeom>
            <a:avLst/>
            <a:gdLst>
              <a:gd name="connsiteX0" fmla="*/ 0 w 179070"/>
              <a:gd name="connsiteY0" fmla="*/ 40223 h 40223"/>
              <a:gd name="connsiteX1" fmla="*/ 11430 w 179070"/>
              <a:gd name="connsiteY1" fmla="*/ 26888 h 40223"/>
              <a:gd name="connsiteX2" fmla="*/ 15240 w 179070"/>
              <a:gd name="connsiteY2" fmla="*/ 21173 h 40223"/>
              <a:gd name="connsiteX3" fmla="*/ 20955 w 179070"/>
              <a:gd name="connsiteY3" fmla="*/ 19268 h 40223"/>
              <a:gd name="connsiteX4" fmla="*/ 43815 w 179070"/>
              <a:gd name="connsiteY4" fmla="*/ 7838 h 40223"/>
              <a:gd name="connsiteX5" fmla="*/ 62865 w 179070"/>
              <a:gd name="connsiteY5" fmla="*/ 5933 h 40223"/>
              <a:gd name="connsiteX6" fmla="*/ 74295 w 179070"/>
              <a:gd name="connsiteY6" fmla="*/ 4028 h 40223"/>
              <a:gd name="connsiteX7" fmla="*/ 95250 w 179070"/>
              <a:gd name="connsiteY7" fmla="*/ 2123 h 40223"/>
              <a:gd name="connsiteX8" fmla="*/ 114300 w 179070"/>
              <a:gd name="connsiteY8" fmla="*/ 218 h 40223"/>
              <a:gd name="connsiteX9" fmla="*/ 179070 w 179070"/>
              <a:gd name="connsiteY9" fmla="*/ 218 h 4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9070" h="40223">
                <a:moveTo>
                  <a:pt x="0" y="40223"/>
                </a:moveTo>
                <a:cubicBezTo>
                  <a:pt x="14005" y="16881"/>
                  <a:pt x="-1764" y="40082"/>
                  <a:pt x="11430" y="26888"/>
                </a:cubicBezTo>
                <a:cubicBezTo>
                  <a:pt x="13049" y="25269"/>
                  <a:pt x="13452" y="22603"/>
                  <a:pt x="15240" y="21173"/>
                </a:cubicBezTo>
                <a:cubicBezTo>
                  <a:pt x="16808" y="19919"/>
                  <a:pt x="19200" y="20243"/>
                  <a:pt x="20955" y="19268"/>
                </a:cubicBezTo>
                <a:cubicBezTo>
                  <a:pt x="30117" y="14178"/>
                  <a:pt x="32960" y="8923"/>
                  <a:pt x="43815" y="7838"/>
                </a:cubicBezTo>
                <a:cubicBezTo>
                  <a:pt x="50165" y="7203"/>
                  <a:pt x="56533" y="6725"/>
                  <a:pt x="62865" y="5933"/>
                </a:cubicBezTo>
                <a:cubicBezTo>
                  <a:pt x="66698" y="5454"/>
                  <a:pt x="70459" y="4479"/>
                  <a:pt x="74295" y="4028"/>
                </a:cubicBezTo>
                <a:cubicBezTo>
                  <a:pt x="81261" y="3208"/>
                  <a:pt x="88268" y="2788"/>
                  <a:pt x="95250" y="2123"/>
                </a:cubicBezTo>
                <a:cubicBezTo>
                  <a:pt x="101603" y="1518"/>
                  <a:pt x="107920" y="363"/>
                  <a:pt x="114300" y="218"/>
                </a:cubicBezTo>
                <a:cubicBezTo>
                  <a:pt x="135884" y="-273"/>
                  <a:pt x="157480" y="218"/>
                  <a:pt x="179070" y="218"/>
                </a:cubicBez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1" name="Bildobjekt 40">
            <a:extLst>
              <a:ext uri="{FF2B5EF4-FFF2-40B4-BE49-F238E27FC236}">
                <a16:creationId xmlns:a16="http://schemas.microsoft.com/office/drawing/2014/main" id="{2512EE1E-5BCC-4720-8396-E304848A69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985" y="4862793"/>
            <a:ext cx="114300" cy="114300"/>
          </a:xfrm>
          <a:prstGeom prst="rect">
            <a:avLst/>
          </a:prstGeom>
        </p:spPr>
      </p:pic>
      <p:pic>
        <p:nvPicPr>
          <p:cNvPr id="42" name="Bildobjekt 41">
            <a:extLst>
              <a:ext uri="{FF2B5EF4-FFF2-40B4-BE49-F238E27FC236}">
                <a16:creationId xmlns:a16="http://schemas.microsoft.com/office/drawing/2014/main" id="{8229912A-A0F4-4678-B747-4CA8CDA244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795" y="4071530"/>
            <a:ext cx="114300" cy="114300"/>
          </a:xfrm>
          <a:prstGeom prst="rect">
            <a:avLst/>
          </a:prstGeom>
        </p:spPr>
      </p:pic>
      <p:pic>
        <p:nvPicPr>
          <p:cNvPr id="54" name="Bildobjekt 53">
            <a:extLst>
              <a:ext uri="{FF2B5EF4-FFF2-40B4-BE49-F238E27FC236}">
                <a16:creationId xmlns:a16="http://schemas.microsoft.com/office/drawing/2014/main" id="{6910AE1B-7EE2-4DD6-9A15-EC9E86C67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679" y="4945233"/>
            <a:ext cx="114300" cy="114300"/>
          </a:xfrm>
          <a:prstGeom prst="rect">
            <a:avLst/>
          </a:prstGeom>
        </p:spPr>
      </p:pic>
      <p:sp>
        <p:nvSpPr>
          <p:cNvPr id="58" name="Frihandsfigur: Form 57">
            <a:extLst>
              <a:ext uri="{FF2B5EF4-FFF2-40B4-BE49-F238E27FC236}">
                <a16:creationId xmlns:a16="http://schemas.microsoft.com/office/drawing/2014/main" id="{F4D9715F-CD8E-41A0-AED5-61184509E426}"/>
              </a:ext>
            </a:extLst>
          </p:cNvPr>
          <p:cNvSpPr/>
          <p:nvPr/>
        </p:nvSpPr>
        <p:spPr>
          <a:xfrm>
            <a:off x="8660787" y="5691049"/>
            <a:ext cx="345440" cy="28274"/>
          </a:xfrm>
          <a:custGeom>
            <a:avLst/>
            <a:gdLst>
              <a:gd name="connsiteX0" fmla="*/ 0 w 345440"/>
              <a:gd name="connsiteY0" fmla="*/ 28274 h 28274"/>
              <a:gd name="connsiteX1" fmla="*/ 12700 w 345440"/>
              <a:gd name="connsiteY1" fmla="*/ 23194 h 28274"/>
              <a:gd name="connsiteX2" fmla="*/ 27940 w 345440"/>
              <a:gd name="connsiteY2" fmla="*/ 18114 h 28274"/>
              <a:gd name="connsiteX3" fmla="*/ 35560 w 345440"/>
              <a:gd name="connsiteY3" fmla="*/ 15574 h 28274"/>
              <a:gd name="connsiteX4" fmla="*/ 167640 w 345440"/>
              <a:gd name="connsiteY4" fmla="*/ 10494 h 28274"/>
              <a:gd name="connsiteX5" fmla="*/ 205740 w 345440"/>
              <a:gd name="connsiteY5" fmla="*/ 7954 h 28274"/>
              <a:gd name="connsiteX6" fmla="*/ 213360 w 345440"/>
              <a:gd name="connsiteY6" fmla="*/ 5414 h 28274"/>
              <a:gd name="connsiteX7" fmla="*/ 231140 w 345440"/>
              <a:gd name="connsiteY7" fmla="*/ 2874 h 28274"/>
              <a:gd name="connsiteX8" fmla="*/ 243840 w 345440"/>
              <a:gd name="connsiteY8" fmla="*/ 334 h 28274"/>
              <a:gd name="connsiteX9" fmla="*/ 345440 w 345440"/>
              <a:gd name="connsiteY9" fmla="*/ 334 h 2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440" h="28274">
                <a:moveTo>
                  <a:pt x="0" y="28274"/>
                </a:moveTo>
                <a:cubicBezTo>
                  <a:pt x="4233" y="26581"/>
                  <a:pt x="8415" y="24752"/>
                  <a:pt x="12700" y="23194"/>
                </a:cubicBezTo>
                <a:cubicBezTo>
                  <a:pt x="17732" y="21364"/>
                  <a:pt x="22860" y="19807"/>
                  <a:pt x="27940" y="18114"/>
                </a:cubicBezTo>
                <a:lnTo>
                  <a:pt x="35560" y="15574"/>
                </a:lnTo>
                <a:cubicBezTo>
                  <a:pt x="82546" y="-88"/>
                  <a:pt x="40503" y="13089"/>
                  <a:pt x="167640" y="10494"/>
                </a:cubicBezTo>
                <a:cubicBezTo>
                  <a:pt x="180340" y="9647"/>
                  <a:pt x="193090" y="9360"/>
                  <a:pt x="205740" y="7954"/>
                </a:cubicBezTo>
                <a:cubicBezTo>
                  <a:pt x="208401" y="7658"/>
                  <a:pt x="210735" y="5939"/>
                  <a:pt x="213360" y="5414"/>
                </a:cubicBezTo>
                <a:cubicBezTo>
                  <a:pt x="219231" y="4240"/>
                  <a:pt x="225235" y="3858"/>
                  <a:pt x="231140" y="2874"/>
                </a:cubicBezTo>
                <a:cubicBezTo>
                  <a:pt x="235398" y="2164"/>
                  <a:pt x="239524" y="430"/>
                  <a:pt x="243840" y="334"/>
                </a:cubicBezTo>
                <a:cubicBezTo>
                  <a:pt x="277698" y="-418"/>
                  <a:pt x="311573" y="334"/>
                  <a:pt x="345440" y="334"/>
                </a:cubicBezTo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0" name="Frihandsfigur: Form 59">
            <a:extLst>
              <a:ext uri="{FF2B5EF4-FFF2-40B4-BE49-F238E27FC236}">
                <a16:creationId xmlns:a16="http://schemas.microsoft.com/office/drawing/2014/main" id="{BDF56AD7-06F3-4DCE-B504-8DB843D34BC5}"/>
              </a:ext>
            </a:extLst>
          </p:cNvPr>
          <p:cNvSpPr/>
          <p:nvPr/>
        </p:nvSpPr>
        <p:spPr>
          <a:xfrm>
            <a:off x="9339580" y="5702300"/>
            <a:ext cx="358140" cy="304800"/>
          </a:xfrm>
          <a:custGeom>
            <a:avLst/>
            <a:gdLst>
              <a:gd name="connsiteX0" fmla="*/ 0 w 358140"/>
              <a:gd name="connsiteY0" fmla="*/ 0 h 304800"/>
              <a:gd name="connsiteX1" fmla="*/ 40640 w 358140"/>
              <a:gd name="connsiteY1" fmla="*/ 5080 h 304800"/>
              <a:gd name="connsiteX2" fmla="*/ 55880 w 358140"/>
              <a:gd name="connsiteY2" fmla="*/ 15240 h 304800"/>
              <a:gd name="connsiteX3" fmla="*/ 71120 w 358140"/>
              <a:gd name="connsiteY3" fmla="*/ 20320 h 304800"/>
              <a:gd name="connsiteX4" fmla="*/ 78740 w 358140"/>
              <a:gd name="connsiteY4" fmla="*/ 17780 h 304800"/>
              <a:gd name="connsiteX5" fmla="*/ 101600 w 358140"/>
              <a:gd name="connsiteY5" fmla="*/ 20320 h 304800"/>
              <a:gd name="connsiteX6" fmla="*/ 124460 w 358140"/>
              <a:gd name="connsiteY6" fmla="*/ 30480 h 304800"/>
              <a:gd name="connsiteX7" fmla="*/ 139700 w 358140"/>
              <a:gd name="connsiteY7" fmla="*/ 43180 h 304800"/>
              <a:gd name="connsiteX8" fmla="*/ 149860 w 358140"/>
              <a:gd name="connsiteY8" fmla="*/ 58420 h 304800"/>
              <a:gd name="connsiteX9" fmla="*/ 154940 w 358140"/>
              <a:gd name="connsiteY9" fmla="*/ 66040 h 304800"/>
              <a:gd name="connsiteX10" fmla="*/ 162560 w 358140"/>
              <a:gd name="connsiteY10" fmla="*/ 73660 h 304800"/>
              <a:gd name="connsiteX11" fmla="*/ 170180 w 358140"/>
              <a:gd name="connsiteY11" fmla="*/ 88900 h 304800"/>
              <a:gd name="connsiteX12" fmla="*/ 175260 w 358140"/>
              <a:gd name="connsiteY12" fmla="*/ 104140 h 304800"/>
              <a:gd name="connsiteX13" fmla="*/ 177800 w 358140"/>
              <a:gd name="connsiteY13" fmla="*/ 111760 h 304800"/>
              <a:gd name="connsiteX14" fmla="*/ 185420 w 358140"/>
              <a:gd name="connsiteY14" fmla="*/ 139700 h 304800"/>
              <a:gd name="connsiteX15" fmla="*/ 187960 w 358140"/>
              <a:gd name="connsiteY15" fmla="*/ 147320 h 304800"/>
              <a:gd name="connsiteX16" fmla="*/ 195580 w 358140"/>
              <a:gd name="connsiteY16" fmla="*/ 152400 h 304800"/>
              <a:gd name="connsiteX17" fmla="*/ 208280 w 358140"/>
              <a:gd name="connsiteY17" fmla="*/ 162560 h 304800"/>
              <a:gd name="connsiteX18" fmla="*/ 220980 w 358140"/>
              <a:gd name="connsiteY18" fmla="*/ 172720 h 304800"/>
              <a:gd name="connsiteX19" fmla="*/ 226060 w 358140"/>
              <a:gd name="connsiteY19" fmla="*/ 180340 h 304800"/>
              <a:gd name="connsiteX20" fmla="*/ 233680 w 358140"/>
              <a:gd name="connsiteY20" fmla="*/ 182880 h 304800"/>
              <a:gd name="connsiteX21" fmla="*/ 243840 w 358140"/>
              <a:gd name="connsiteY21" fmla="*/ 198120 h 304800"/>
              <a:gd name="connsiteX22" fmla="*/ 248920 w 358140"/>
              <a:gd name="connsiteY22" fmla="*/ 205740 h 304800"/>
              <a:gd name="connsiteX23" fmla="*/ 251460 w 358140"/>
              <a:gd name="connsiteY23" fmla="*/ 213360 h 304800"/>
              <a:gd name="connsiteX24" fmla="*/ 259080 w 358140"/>
              <a:gd name="connsiteY24" fmla="*/ 218440 h 304800"/>
              <a:gd name="connsiteX25" fmla="*/ 269240 w 358140"/>
              <a:gd name="connsiteY25" fmla="*/ 233680 h 304800"/>
              <a:gd name="connsiteX26" fmla="*/ 271780 w 358140"/>
              <a:gd name="connsiteY26" fmla="*/ 241300 h 304800"/>
              <a:gd name="connsiteX27" fmla="*/ 279400 w 358140"/>
              <a:gd name="connsiteY27" fmla="*/ 243840 h 304800"/>
              <a:gd name="connsiteX28" fmla="*/ 287020 w 358140"/>
              <a:gd name="connsiteY28" fmla="*/ 248920 h 304800"/>
              <a:gd name="connsiteX29" fmla="*/ 307340 w 358140"/>
              <a:gd name="connsiteY29" fmla="*/ 266700 h 304800"/>
              <a:gd name="connsiteX30" fmla="*/ 314960 w 358140"/>
              <a:gd name="connsiteY30" fmla="*/ 271780 h 304800"/>
              <a:gd name="connsiteX31" fmla="*/ 322580 w 358140"/>
              <a:gd name="connsiteY31" fmla="*/ 276860 h 304800"/>
              <a:gd name="connsiteX32" fmla="*/ 327660 w 358140"/>
              <a:gd name="connsiteY32" fmla="*/ 284480 h 304800"/>
              <a:gd name="connsiteX33" fmla="*/ 335280 w 358140"/>
              <a:gd name="connsiteY33" fmla="*/ 287020 h 304800"/>
              <a:gd name="connsiteX34" fmla="*/ 342900 w 358140"/>
              <a:gd name="connsiteY34" fmla="*/ 292100 h 304800"/>
              <a:gd name="connsiteX35" fmla="*/ 347980 w 358140"/>
              <a:gd name="connsiteY35" fmla="*/ 299720 h 304800"/>
              <a:gd name="connsiteX36" fmla="*/ 355600 w 358140"/>
              <a:gd name="connsiteY36" fmla="*/ 302260 h 304800"/>
              <a:gd name="connsiteX37" fmla="*/ 358140 w 358140"/>
              <a:gd name="connsiteY37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58140" h="304800">
                <a:moveTo>
                  <a:pt x="0" y="0"/>
                </a:moveTo>
                <a:cubicBezTo>
                  <a:pt x="1055" y="81"/>
                  <a:pt x="30947" y="-305"/>
                  <a:pt x="40640" y="5080"/>
                </a:cubicBezTo>
                <a:cubicBezTo>
                  <a:pt x="45977" y="8045"/>
                  <a:pt x="50088" y="13309"/>
                  <a:pt x="55880" y="15240"/>
                </a:cubicBezTo>
                <a:lnTo>
                  <a:pt x="71120" y="20320"/>
                </a:lnTo>
                <a:cubicBezTo>
                  <a:pt x="73660" y="19473"/>
                  <a:pt x="76063" y="17780"/>
                  <a:pt x="78740" y="17780"/>
                </a:cubicBezTo>
                <a:cubicBezTo>
                  <a:pt x="86407" y="17780"/>
                  <a:pt x="94082" y="18816"/>
                  <a:pt x="101600" y="20320"/>
                </a:cubicBezTo>
                <a:cubicBezTo>
                  <a:pt x="110344" y="22069"/>
                  <a:pt x="117739" y="24879"/>
                  <a:pt x="124460" y="30480"/>
                </a:cubicBezTo>
                <a:cubicBezTo>
                  <a:pt x="144017" y="46778"/>
                  <a:pt x="120781" y="30567"/>
                  <a:pt x="139700" y="43180"/>
                </a:cubicBezTo>
                <a:lnTo>
                  <a:pt x="149860" y="58420"/>
                </a:lnTo>
                <a:cubicBezTo>
                  <a:pt x="151553" y="60960"/>
                  <a:pt x="152781" y="63881"/>
                  <a:pt x="154940" y="66040"/>
                </a:cubicBezTo>
                <a:lnTo>
                  <a:pt x="162560" y="73660"/>
                </a:lnTo>
                <a:cubicBezTo>
                  <a:pt x="171823" y="101450"/>
                  <a:pt x="157050" y="59357"/>
                  <a:pt x="170180" y="88900"/>
                </a:cubicBezTo>
                <a:cubicBezTo>
                  <a:pt x="172355" y="93793"/>
                  <a:pt x="173567" y="99060"/>
                  <a:pt x="175260" y="104140"/>
                </a:cubicBezTo>
                <a:cubicBezTo>
                  <a:pt x="176107" y="106680"/>
                  <a:pt x="177275" y="109135"/>
                  <a:pt x="177800" y="111760"/>
                </a:cubicBezTo>
                <a:cubicBezTo>
                  <a:pt x="181390" y="129711"/>
                  <a:pt x="178975" y="120364"/>
                  <a:pt x="185420" y="139700"/>
                </a:cubicBezTo>
                <a:cubicBezTo>
                  <a:pt x="186267" y="142240"/>
                  <a:pt x="185732" y="145835"/>
                  <a:pt x="187960" y="147320"/>
                </a:cubicBezTo>
                <a:lnTo>
                  <a:pt x="195580" y="152400"/>
                </a:lnTo>
                <a:cubicBezTo>
                  <a:pt x="210139" y="174238"/>
                  <a:pt x="190753" y="148539"/>
                  <a:pt x="208280" y="162560"/>
                </a:cubicBezTo>
                <a:cubicBezTo>
                  <a:pt x="224693" y="175690"/>
                  <a:pt x="201827" y="166336"/>
                  <a:pt x="220980" y="172720"/>
                </a:cubicBezTo>
                <a:cubicBezTo>
                  <a:pt x="222673" y="175260"/>
                  <a:pt x="223676" y="178433"/>
                  <a:pt x="226060" y="180340"/>
                </a:cubicBezTo>
                <a:cubicBezTo>
                  <a:pt x="228151" y="182013"/>
                  <a:pt x="231787" y="180987"/>
                  <a:pt x="233680" y="182880"/>
                </a:cubicBezTo>
                <a:cubicBezTo>
                  <a:pt x="237997" y="187197"/>
                  <a:pt x="240453" y="193040"/>
                  <a:pt x="243840" y="198120"/>
                </a:cubicBezTo>
                <a:cubicBezTo>
                  <a:pt x="245533" y="200660"/>
                  <a:pt x="247955" y="202844"/>
                  <a:pt x="248920" y="205740"/>
                </a:cubicBezTo>
                <a:cubicBezTo>
                  <a:pt x="249767" y="208280"/>
                  <a:pt x="249787" y="211269"/>
                  <a:pt x="251460" y="213360"/>
                </a:cubicBezTo>
                <a:cubicBezTo>
                  <a:pt x="253367" y="215744"/>
                  <a:pt x="256540" y="216747"/>
                  <a:pt x="259080" y="218440"/>
                </a:cubicBezTo>
                <a:cubicBezTo>
                  <a:pt x="262467" y="223520"/>
                  <a:pt x="267309" y="227888"/>
                  <a:pt x="269240" y="233680"/>
                </a:cubicBezTo>
                <a:cubicBezTo>
                  <a:pt x="270087" y="236220"/>
                  <a:pt x="269887" y="239407"/>
                  <a:pt x="271780" y="241300"/>
                </a:cubicBezTo>
                <a:cubicBezTo>
                  <a:pt x="273673" y="243193"/>
                  <a:pt x="277005" y="242643"/>
                  <a:pt x="279400" y="243840"/>
                </a:cubicBezTo>
                <a:cubicBezTo>
                  <a:pt x="282130" y="245205"/>
                  <a:pt x="284480" y="247227"/>
                  <a:pt x="287020" y="248920"/>
                </a:cubicBezTo>
                <a:cubicBezTo>
                  <a:pt x="295487" y="261620"/>
                  <a:pt x="289560" y="254847"/>
                  <a:pt x="307340" y="266700"/>
                </a:cubicBezTo>
                <a:lnTo>
                  <a:pt x="314960" y="271780"/>
                </a:lnTo>
                <a:lnTo>
                  <a:pt x="322580" y="276860"/>
                </a:lnTo>
                <a:cubicBezTo>
                  <a:pt x="324273" y="279400"/>
                  <a:pt x="325276" y="282573"/>
                  <a:pt x="327660" y="284480"/>
                </a:cubicBezTo>
                <a:cubicBezTo>
                  <a:pt x="329751" y="286153"/>
                  <a:pt x="332885" y="285823"/>
                  <a:pt x="335280" y="287020"/>
                </a:cubicBezTo>
                <a:cubicBezTo>
                  <a:pt x="338010" y="288385"/>
                  <a:pt x="340360" y="290407"/>
                  <a:pt x="342900" y="292100"/>
                </a:cubicBezTo>
                <a:cubicBezTo>
                  <a:pt x="344593" y="294640"/>
                  <a:pt x="345596" y="297813"/>
                  <a:pt x="347980" y="299720"/>
                </a:cubicBezTo>
                <a:cubicBezTo>
                  <a:pt x="350071" y="301393"/>
                  <a:pt x="353205" y="301063"/>
                  <a:pt x="355600" y="302260"/>
                </a:cubicBezTo>
                <a:cubicBezTo>
                  <a:pt x="356671" y="302795"/>
                  <a:pt x="357293" y="303953"/>
                  <a:pt x="358140" y="304800"/>
                </a:cubicBezTo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1" name="Frihandsfigur: Form 60">
            <a:extLst>
              <a:ext uri="{FF2B5EF4-FFF2-40B4-BE49-F238E27FC236}">
                <a16:creationId xmlns:a16="http://schemas.microsoft.com/office/drawing/2014/main" id="{B05EF52F-A190-4223-9F89-76307772A244}"/>
              </a:ext>
            </a:extLst>
          </p:cNvPr>
          <p:cNvSpPr/>
          <p:nvPr/>
        </p:nvSpPr>
        <p:spPr>
          <a:xfrm>
            <a:off x="7711428" y="5133340"/>
            <a:ext cx="596912" cy="591820"/>
          </a:xfrm>
          <a:custGeom>
            <a:avLst/>
            <a:gdLst>
              <a:gd name="connsiteX0" fmla="*/ 594372 w 596912"/>
              <a:gd name="connsiteY0" fmla="*/ 591820 h 591820"/>
              <a:gd name="connsiteX1" fmla="*/ 596912 w 596912"/>
              <a:gd name="connsiteY1" fmla="*/ 579120 h 591820"/>
              <a:gd name="connsiteX2" fmla="*/ 591832 w 596912"/>
              <a:gd name="connsiteY2" fmla="*/ 556260 h 591820"/>
              <a:gd name="connsiteX3" fmla="*/ 581672 w 596912"/>
              <a:gd name="connsiteY3" fmla="*/ 541020 h 591820"/>
              <a:gd name="connsiteX4" fmla="*/ 579132 w 596912"/>
              <a:gd name="connsiteY4" fmla="*/ 495300 h 591820"/>
              <a:gd name="connsiteX5" fmla="*/ 571512 w 596912"/>
              <a:gd name="connsiteY5" fmla="*/ 480060 h 591820"/>
              <a:gd name="connsiteX6" fmla="*/ 563892 w 596912"/>
              <a:gd name="connsiteY6" fmla="*/ 464820 h 591820"/>
              <a:gd name="connsiteX7" fmla="*/ 556272 w 596912"/>
              <a:gd name="connsiteY7" fmla="*/ 462280 h 591820"/>
              <a:gd name="connsiteX8" fmla="*/ 548652 w 596912"/>
              <a:gd name="connsiteY8" fmla="*/ 457200 h 591820"/>
              <a:gd name="connsiteX9" fmla="*/ 538492 w 596912"/>
              <a:gd name="connsiteY9" fmla="*/ 454660 h 591820"/>
              <a:gd name="connsiteX10" fmla="*/ 530872 w 596912"/>
              <a:gd name="connsiteY10" fmla="*/ 452120 h 591820"/>
              <a:gd name="connsiteX11" fmla="*/ 513092 w 596912"/>
              <a:gd name="connsiteY11" fmla="*/ 447040 h 591820"/>
              <a:gd name="connsiteX12" fmla="*/ 508012 w 596912"/>
              <a:gd name="connsiteY12" fmla="*/ 439420 h 591820"/>
              <a:gd name="connsiteX13" fmla="*/ 485152 w 596912"/>
              <a:gd name="connsiteY13" fmla="*/ 421640 h 591820"/>
              <a:gd name="connsiteX14" fmla="*/ 462292 w 596912"/>
              <a:gd name="connsiteY14" fmla="*/ 408940 h 591820"/>
              <a:gd name="connsiteX15" fmla="*/ 439432 w 596912"/>
              <a:gd name="connsiteY15" fmla="*/ 391160 h 591820"/>
              <a:gd name="connsiteX16" fmla="*/ 431812 w 596912"/>
              <a:gd name="connsiteY16" fmla="*/ 386080 h 591820"/>
              <a:gd name="connsiteX17" fmla="*/ 424192 w 596912"/>
              <a:gd name="connsiteY17" fmla="*/ 370840 h 591820"/>
              <a:gd name="connsiteX18" fmla="*/ 419112 w 596912"/>
              <a:gd name="connsiteY18" fmla="*/ 363220 h 591820"/>
              <a:gd name="connsiteX19" fmla="*/ 414032 w 596912"/>
              <a:gd name="connsiteY19" fmla="*/ 345440 h 591820"/>
              <a:gd name="connsiteX20" fmla="*/ 408952 w 596912"/>
              <a:gd name="connsiteY20" fmla="*/ 337820 h 591820"/>
              <a:gd name="connsiteX21" fmla="*/ 406412 w 596912"/>
              <a:gd name="connsiteY21" fmla="*/ 330200 h 591820"/>
              <a:gd name="connsiteX22" fmla="*/ 401332 w 596912"/>
              <a:gd name="connsiteY22" fmla="*/ 322580 h 591820"/>
              <a:gd name="connsiteX23" fmla="*/ 398792 w 596912"/>
              <a:gd name="connsiteY23" fmla="*/ 314960 h 591820"/>
              <a:gd name="connsiteX24" fmla="*/ 388632 w 596912"/>
              <a:gd name="connsiteY24" fmla="*/ 299720 h 591820"/>
              <a:gd name="connsiteX25" fmla="*/ 383552 w 596912"/>
              <a:gd name="connsiteY25" fmla="*/ 292100 h 591820"/>
              <a:gd name="connsiteX26" fmla="*/ 365772 w 596912"/>
              <a:gd name="connsiteY26" fmla="*/ 284480 h 591820"/>
              <a:gd name="connsiteX27" fmla="*/ 358152 w 596912"/>
              <a:gd name="connsiteY27" fmla="*/ 279400 h 591820"/>
              <a:gd name="connsiteX28" fmla="*/ 350532 w 596912"/>
              <a:gd name="connsiteY28" fmla="*/ 276860 h 591820"/>
              <a:gd name="connsiteX29" fmla="*/ 335292 w 596912"/>
              <a:gd name="connsiteY29" fmla="*/ 266700 h 591820"/>
              <a:gd name="connsiteX30" fmla="*/ 312432 w 596912"/>
              <a:gd name="connsiteY30" fmla="*/ 269240 h 591820"/>
              <a:gd name="connsiteX31" fmla="*/ 299732 w 596912"/>
              <a:gd name="connsiteY31" fmla="*/ 271780 h 591820"/>
              <a:gd name="connsiteX32" fmla="*/ 251472 w 596912"/>
              <a:gd name="connsiteY32" fmla="*/ 274320 h 591820"/>
              <a:gd name="connsiteX33" fmla="*/ 198132 w 596912"/>
              <a:gd name="connsiteY33" fmla="*/ 279400 h 591820"/>
              <a:gd name="connsiteX34" fmla="*/ 185432 w 596912"/>
              <a:gd name="connsiteY34" fmla="*/ 281940 h 591820"/>
              <a:gd name="connsiteX35" fmla="*/ 175272 w 596912"/>
              <a:gd name="connsiteY35" fmla="*/ 284480 h 591820"/>
              <a:gd name="connsiteX36" fmla="*/ 139712 w 596912"/>
              <a:gd name="connsiteY36" fmla="*/ 287020 h 591820"/>
              <a:gd name="connsiteX37" fmla="*/ 63512 w 596912"/>
              <a:gd name="connsiteY37" fmla="*/ 274320 h 591820"/>
              <a:gd name="connsiteX38" fmla="*/ 55892 w 596912"/>
              <a:gd name="connsiteY38" fmla="*/ 266700 h 591820"/>
              <a:gd name="connsiteX39" fmla="*/ 50812 w 596912"/>
              <a:gd name="connsiteY39" fmla="*/ 251460 h 591820"/>
              <a:gd name="connsiteX40" fmla="*/ 45732 w 596912"/>
              <a:gd name="connsiteY40" fmla="*/ 243840 h 591820"/>
              <a:gd name="connsiteX41" fmla="*/ 40652 w 596912"/>
              <a:gd name="connsiteY41" fmla="*/ 228600 h 591820"/>
              <a:gd name="connsiteX42" fmla="*/ 30492 w 596912"/>
              <a:gd name="connsiteY42" fmla="*/ 213360 h 591820"/>
              <a:gd name="connsiteX43" fmla="*/ 22872 w 596912"/>
              <a:gd name="connsiteY43" fmla="*/ 147320 h 591820"/>
              <a:gd name="connsiteX44" fmla="*/ 17792 w 596912"/>
              <a:gd name="connsiteY44" fmla="*/ 129540 h 591820"/>
              <a:gd name="connsiteX45" fmla="*/ 10172 w 596912"/>
              <a:gd name="connsiteY45" fmla="*/ 96520 h 591820"/>
              <a:gd name="connsiteX46" fmla="*/ 5092 w 596912"/>
              <a:gd name="connsiteY46" fmla="*/ 88900 h 591820"/>
              <a:gd name="connsiteX47" fmla="*/ 2552 w 596912"/>
              <a:gd name="connsiteY47" fmla="*/ 71120 h 591820"/>
              <a:gd name="connsiteX48" fmla="*/ 12 w 596912"/>
              <a:gd name="connsiteY48" fmla="*/ 0 h 59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96912" h="591820">
                <a:moveTo>
                  <a:pt x="594372" y="591820"/>
                </a:moveTo>
                <a:cubicBezTo>
                  <a:pt x="595219" y="587587"/>
                  <a:pt x="596912" y="583437"/>
                  <a:pt x="596912" y="579120"/>
                </a:cubicBezTo>
                <a:cubicBezTo>
                  <a:pt x="596912" y="576225"/>
                  <a:pt x="594451" y="560975"/>
                  <a:pt x="591832" y="556260"/>
                </a:cubicBezTo>
                <a:cubicBezTo>
                  <a:pt x="588867" y="550923"/>
                  <a:pt x="581672" y="541020"/>
                  <a:pt x="581672" y="541020"/>
                </a:cubicBezTo>
                <a:cubicBezTo>
                  <a:pt x="580825" y="525780"/>
                  <a:pt x="580579" y="510495"/>
                  <a:pt x="579132" y="495300"/>
                </a:cubicBezTo>
                <a:cubicBezTo>
                  <a:pt x="578381" y="487413"/>
                  <a:pt x="574937" y="486910"/>
                  <a:pt x="571512" y="480060"/>
                </a:cubicBezTo>
                <a:cubicBezTo>
                  <a:pt x="568444" y="473925"/>
                  <a:pt x="569958" y="469673"/>
                  <a:pt x="563892" y="464820"/>
                </a:cubicBezTo>
                <a:cubicBezTo>
                  <a:pt x="561801" y="463147"/>
                  <a:pt x="558667" y="463477"/>
                  <a:pt x="556272" y="462280"/>
                </a:cubicBezTo>
                <a:cubicBezTo>
                  <a:pt x="553542" y="460915"/>
                  <a:pt x="551458" y="458403"/>
                  <a:pt x="548652" y="457200"/>
                </a:cubicBezTo>
                <a:cubicBezTo>
                  <a:pt x="545443" y="455825"/>
                  <a:pt x="541849" y="455619"/>
                  <a:pt x="538492" y="454660"/>
                </a:cubicBezTo>
                <a:cubicBezTo>
                  <a:pt x="535918" y="453924"/>
                  <a:pt x="533446" y="452856"/>
                  <a:pt x="530872" y="452120"/>
                </a:cubicBezTo>
                <a:cubicBezTo>
                  <a:pt x="508546" y="445741"/>
                  <a:pt x="531362" y="453130"/>
                  <a:pt x="513092" y="447040"/>
                </a:cubicBezTo>
                <a:cubicBezTo>
                  <a:pt x="511399" y="444500"/>
                  <a:pt x="509966" y="441765"/>
                  <a:pt x="508012" y="439420"/>
                </a:cubicBezTo>
                <a:cubicBezTo>
                  <a:pt x="502955" y="433351"/>
                  <a:pt x="491688" y="423819"/>
                  <a:pt x="485152" y="421640"/>
                </a:cubicBezTo>
                <a:cubicBezTo>
                  <a:pt x="475570" y="418446"/>
                  <a:pt x="471026" y="417674"/>
                  <a:pt x="462292" y="408940"/>
                </a:cubicBezTo>
                <a:cubicBezTo>
                  <a:pt x="450355" y="397003"/>
                  <a:pt x="457661" y="403313"/>
                  <a:pt x="439432" y="391160"/>
                </a:cubicBezTo>
                <a:lnTo>
                  <a:pt x="431812" y="386080"/>
                </a:lnTo>
                <a:cubicBezTo>
                  <a:pt x="417253" y="364242"/>
                  <a:pt x="434708" y="391872"/>
                  <a:pt x="424192" y="370840"/>
                </a:cubicBezTo>
                <a:cubicBezTo>
                  <a:pt x="422827" y="368110"/>
                  <a:pt x="420805" y="365760"/>
                  <a:pt x="419112" y="363220"/>
                </a:cubicBezTo>
                <a:cubicBezTo>
                  <a:pt x="418298" y="359965"/>
                  <a:pt x="415854" y="349084"/>
                  <a:pt x="414032" y="345440"/>
                </a:cubicBezTo>
                <a:cubicBezTo>
                  <a:pt x="412667" y="342710"/>
                  <a:pt x="410317" y="340550"/>
                  <a:pt x="408952" y="337820"/>
                </a:cubicBezTo>
                <a:cubicBezTo>
                  <a:pt x="407755" y="335425"/>
                  <a:pt x="407609" y="332595"/>
                  <a:pt x="406412" y="330200"/>
                </a:cubicBezTo>
                <a:cubicBezTo>
                  <a:pt x="405047" y="327470"/>
                  <a:pt x="402697" y="325310"/>
                  <a:pt x="401332" y="322580"/>
                </a:cubicBezTo>
                <a:cubicBezTo>
                  <a:pt x="400135" y="320185"/>
                  <a:pt x="400092" y="317300"/>
                  <a:pt x="398792" y="314960"/>
                </a:cubicBezTo>
                <a:cubicBezTo>
                  <a:pt x="395827" y="309623"/>
                  <a:pt x="392019" y="304800"/>
                  <a:pt x="388632" y="299720"/>
                </a:cubicBezTo>
                <a:cubicBezTo>
                  <a:pt x="386939" y="297180"/>
                  <a:pt x="386448" y="293065"/>
                  <a:pt x="383552" y="292100"/>
                </a:cubicBezTo>
                <a:cubicBezTo>
                  <a:pt x="375003" y="289250"/>
                  <a:pt x="374560" y="289502"/>
                  <a:pt x="365772" y="284480"/>
                </a:cubicBezTo>
                <a:cubicBezTo>
                  <a:pt x="363122" y="282965"/>
                  <a:pt x="360882" y="280765"/>
                  <a:pt x="358152" y="279400"/>
                </a:cubicBezTo>
                <a:cubicBezTo>
                  <a:pt x="355757" y="278203"/>
                  <a:pt x="352872" y="278160"/>
                  <a:pt x="350532" y="276860"/>
                </a:cubicBezTo>
                <a:cubicBezTo>
                  <a:pt x="345195" y="273895"/>
                  <a:pt x="335292" y="266700"/>
                  <a:pt x="335292" y="266700"/>
                </a:cubicBezTo>
                <a:cubicBezTo>
                  <a:pt x="327672" y="267547"/>
                  <a:pt x="320022" y="268156"/>
                  <a:pt x="312432" y="269240"/>
                </a:cubicBezTo>
                <a:cubicBezTo>
                  <a:pt x="308158" y="269851"/>
                  <a:pt x="304034" y="271421"/>
                  <a:pt x="299732" y="271780"/>
                </a:cubicBezTo>
                <a:cubicBezTo>
                  <a:pt x="283679" y="273118"/>
                  <a:pt x="267559" y="273473"/>
                  <a:pt x="251472" y="274320"/>
                </a:cubicBezTo>
                <a:cubicBezTo>
                  <a:pt x="220995" y="280415"/>
                  <a:pt x="257127" y="273781"/>
                  <a:pt x="198132" y="279400"/>
                </a:cubicBezTo>
                <a:cubicBezTo>
                  <a:pt x="193834" y="279809"/>
                  <a:pt x="189646" y="281003"/>
                  <a:pt x="185432" y="281940"/>
                </a:cubicBezTo>
                <a:cubicBezTo>
                  <a:pt x="182024" y="282697"/>
                  <a:pt x="178742" y="284094"/>
                  <a:pt x="175272" y="284480"/>
                </a:cubicBezTo>
                <a:cubicBezTo>
                  <a:pt x="163461" y="285792"/>
                  <a:pt x="151565" y="286173"/>
                  <a:pt x="139712" y="287020"/>
                </a:cubicBezTo>
                <a:cubicBezTo>
                  <a:pt x="118443" y="286007"/>
                  <a:pt x="83483" y="290962"/>
                  <a:pt x="63512" y="274320"/>
                </a:cubicBezTo>
                <a:cubicBezTo>
                  <a:pt x="60752" y="272020"/>
                  <a:pt x="58432" y="269240"/>
                  <a:pt x="55892" y="266700"/>
                </a:cubicBezTo>
                <a:cubicBezTo>
                  <a:pt x="54199" y="261620"/>
                  <a:pt x="53782" y="255915"/>
                  <a:pt x="50812" y="251460"/>
                </a:cubicBezTo>
                <a:cubicBezTo>
                  <a:pt x="49119" y="248920"/>
                  <a:pt x="46972" y="246630"/>
                  <a:pt x="45732" y="243840"/>
                </a:cubicBezTo>
                <a:cubicBezTo>
                  <a:pt x="43557" y="238947"/>
                  <a:pt x="43622" y="233055"/>
                  <a:pt x="40652" y="228600"/>
                </a:cubicBezTo>
                <a:lnTo>
                  <a:pt x="30492" y="213360"/>
                </a:lnTo>
                <a:cubicBezTo>
                  <a:pt x="29143" y="199869"/>
                  <a:pt x="24917" y="155501"/>
                  <a:pt x="22872" y="147320"/>
                </a:cubicBezTo>
                <a:cubicBezTo>
                  <a:pt x="19683" y="134563"/>
                  <a:pt x="21436" y="140472"/>
                  <a:pt x="17792" y="129540"/>
                </a:cubicBezTo>
                <a:cubicBezTo>
                  <a:pt x="16621" y="121343"/>
                  <a:pt x="15243" y="104127"/>
                  <a:pt x="10172" y="96520"/>
                </a:cubicBezTo>
                <a:lnTo>
                  <a:pt x="5092" y="88900"/>
                </a:lnTo>
                <a:cubicBezTo>
                  <a:pt x="4245" y="82973"/>
                  <a:pt x="2994" y="77090"/>
                  <a:pt x="2552" y="71120"/>
                </a:cubicBezTo>
                <a:cubicBezTo>
                  <a:pt x="-326" y="32264"/>
                  <a:pt x="12" y="29800"/>
                  <a:pt x="12" y="0"/>
                </a:cubicBezTo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Frihandsfigur: Form 61">
            <a:extLst>
              <a:ext uri="{FF2B5EF4-FFF2-40B4-BE49-F238E27FC236}">
                <a16:creationId xmlns:a16="http://schemas.microsoft.com/office/drawing/2014/main" id="{CE90328D-17AF-463E-A0EA-E05A49227822}"/>
              </a:ext>
            </a:extLst>
          </p:cNvPr>
          <p:cNvSpPr/>
          <p:nvPr/>
        </p:nvSpPr>
        <p:spPr>
          <a:xfrm>
            <a:off x="7581898" y="4676140"/>
            <a:ext cx="35562" cy="198120"/>
          </a:xfrm>
          <a:custGeom>
            <a:avLst/>
            <a:gdLst>
              <a:gd name="connsiteX0" fmla="*/ 35562 w 35562"/>
              <a:gd name="connsiteY0" fmla="*/ 198120 h 198120"/>
              <a:gd name="connsiteX1" fmla="*/ 33022 w 35562"/>
              <a:gd name="connsiteY1" fmla="*/ 182880 h 198120"/>
              <a:gd name="connsiteX2" fmla="*/ 27942 w 35562"/>
              <a:gd name="connsiteY2" fmla="*/ 167640 h 198120"/>
              <a:gd name="connsiteX3" fmla="*/ 25402 w 35562"/>
              <a:gd name="connsiteY3" fmla="*/ 137160 h 198120"/>
              <a:gd name="connsiteX4" fmla="*/ 22862 w 35562"/>
              <a:gd name="connsiteY4" fmla="*/ 129540 h 198120"/>
              <a:gd name="connsiteX5" fmla="*/ 20322 w 35562"/>
              <a:gd name="connsiteY5" fmla="*/ 106680 h 198120"/>
              <a:gd name="connsiteX6" fmla="*/ 12702 w 35562"/>
              <a:gd name="connsiteY6" fmla="*/ 81280 h 198120"/>
              <a:gd name="connsiteX7" fmla="*/ 10162 w 35562"/>
              <a:gd name="connsiteY7" fmla="*/ 73660 h 198120"/>
              <a:gd name="connsiteX8" fmla="*/ 5082 w 35562"/>
              <a:gd name="connsiteY8" fmla="*/ 35560 h 198120"/>
              <a:gd name="connsiteX9" fmla="*/ 2 w 35562"/>
              <a:gd name="connsiteY9" fmla="*/ 0 h 19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562" h="198120">
                <a:moveTo>
                  <a:pt x="35562" y="198120"/>
                </a:moveTo>
                <a:cubicBezTo>
                  <a:pt x="34715" y="193040"/>
                  <a:pt x="34271" y="187876"/>
                  <a:pt x="33022" y="182880"/>
                </a:cubicBezTo>
                <a:cubicBezTo>
                  <a:pt x="31723" y="177685"/>
                  <a:pt x="27942" y="167640"/>
                  <a:pt x="27942" y="167640"/>
                </a:cubicBezTo>
                <a:cubicBezTo>
                  <a:pt x="27095" y="157480"/>
                  <a:pt x="26749" y="147266"/>
                  <a:pt x="25402" y="137160"/>
                </a:cubicBezTo>
                <a:cubicBezTo>
                  <a:pt x="25048" y="134506"/>
                  <a:pt x="23302" y="132181"/>
                  <a:pt x="22862" y="129540"/>
                </a:cubicBezTo>
                <a:cubicBezTo>
                  <a:pt x="21602" y="121977"/>
                  <a:pt x="21488" y="114258"/>
                  <a:pt x="20322" y="106680"/>
                </a:cubicBezTo>
                <a:cubicBezTo>
                  <a:pt x="19225" y="99551"/>
                  <a:pt x="14680" y="87214"/>
                  <a:pt x="12702" y="81280"/>
                </a:cubicBezTo>
                <a:lnTo>
                  <a:pt x="10162" y="73660"/>
                </a:lnTo>
                <a:cubicBezTo>
                  <a:pt x="8478" y="60189"/>
                  <a:pt x="7185" y="48880"/>
                  <a:pt x="5082" y="35560"/>
                </a:cubicBezTo>
                <a:cubicBezTo>
                  <a:pt x="-276" y="1624"/>
                  <a:pt x="2" y="15674"/>
                  <a:pt x="2" y="0"/>
                </a:cubicBezTo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5" name="Bildobjekt 64">
            <a:extLst>
              <a:ext uri="{FF2B5EF4-FFF2-40B4-BE49-F238E27FC236}">
                <a16:creationId xmlns:a16="http://schemas.microsoft.com/office/drawing/2014/main" id="{F6D7B43A-3AA2-4C69-9485-B4CDBB4D6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87" y="4698021"/>
            <a:ext cx="114300" cy="114300"/>
          </a:xfrm>
          <a:prstGeom prst="rect">
            <a:avLst/>
          </a:prstGeom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A05C162E-5D0F-4A5F-9978-0219B159D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68" y="4181475"/>
            <a:ext cx="114300" cy="114300"/>
          </a:xfrm>
          <a:prstGeom prst="rect">
            <a:avLst/>
          </a:prstGeom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916CC1C2-E3AC-4DAB-AB3D-39EA265B1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271" y="4014380"/>
            <a:ext cx="114300" cy="114300"/>
          </a:xfrm>
          <a:prstGeom prst="rect">
            <a:avLst/>
          </a:prstGeom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958A47F2-3E42-4EFB-9C1C-D114DCB8D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4261014"/>
            <a:ext cx="114300" cy="114300"/>
          </a:xfrm>
          <a:prstGeom prst="rect">
            <a:avLst/>
          </a:prstGeom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AA1ACF36-CA41-494A-95C6-098FCE5CE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229" y="4544328"/>
            <a:ext cx="114300" cy="114300"/>
          </a:xfrm>
          <a:prstGeom prst="rect">
            <a:avLst/>
          </a:prstGeom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71545C3B-ACC6-4031-8BE0-D7FB7AD8D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536" y="5304790"/>
            <a:ext cx="114300" cy="114300"/>
          </a:xfrm>
          <a:prstGeom prst="rect">
            <a:avLst/>
          </a:prstGeom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E09C3509-20ED-4D37-9F68-E7D7BAFEFF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442" y="5854700"/>
            <a:ext cx="285750" cy="100965"/>
          </a:xfrm>
          <a:prstGeom prst="rect">
            <a:avLst/>
          </a:prstGeom>
        </p:spPr>
      </p:pic>
      <p:pic>
        <p:nvPicPr>
          <p:cNvPr id="59" name="Bildobjekt 58">
            <a:extLst>
              <a:ext uri="{FF2B5EF4-FFF2-40B4-BE49-F238E27FC236}">
                <a16:creationId xmlns:a16="http://schemas.microsoft.com/office/drawing/2014/main" id="{11FF6EB5-56AE-4A5C-B671-F16C6C0944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903" y="4580677"/>
            <a:ext cx="238125" cy="23812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29F44D19-0608-4268-B81D-56E7AA8D2F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281" y="4573714"/>
            <a:ext cx="137149" cy="137149"/>
          </a:xfrm>
          <a:prstGeom prst="rect">
            <a:avLst/>
          </a:prstGeom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62A93F93-6177-4526-BB88-9C7C6E408C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896" y="4539455"/>
            <a:ext cx="137149" cy="137149"/>
          </a:xfrm>
          <a:prstGeom prst="rect">
            <a:avLst/>
          </a:prstGeom>
        </p:spPr>
      </p:pic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12F94843-4785-4C19-9831-9C0197B6D45A}"/>
              </a:ext>
            </a:extLst>
          </p:cNvPr>
          <p:cNvSpPr/>
          <p:nvPr/>
        </p:nvSpPr>
        <p:spPr>
          <a:xfrm>
            <a:off x="7616825" y="4860925"/>
            <a:ext cx="15875" cy="73516"/>
          </a:xfrm>
          <a:custGeom>
            <a:avLst/>
            <a:gdLst>
              <a:gd name="connsiteX0" fmla="*/ 0 w 15875"/>
              <a:gd name="connsiteY0" fmla="*/ 0 h 73516"/>
              <a:gd name="connsiteX1" fmla="*/ 6350 w 15875"/>
              <a:gd name="connsiteY1" fmla="*/ 38100 h 73516"/>
              <a:gd name="connsiteX2" fmla="*/ 9525 w 15875"/>
              <a:gd name="connsiteY2" fmla="*/ 47625 h 73516"/>
              <a:gd name="connsiteX3" fmla="*/ 12700 w 15875"/>
              <a:gd name="connsiteY3" fmla="*/ 73025 h 73516"/>
              <a:gd name="connsiteX4" fmla="*/ 15875 w 15875"/>
              <a:gd name="connsiteY4" fmla="*/ 63500 h 7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75" h="73516">
                <a:moveTo>
                  <a:pt x="0" y="0"/>
                </a:moveTo>
                <a:cubicBezTo>
                  <a:pt x="1792" y="12545"/>
                  <a:pt x="3255" y="25720"/>
                  <a:pt x="6350" y="38100"/>
                </a:cubicBezTo>
                <a:cubicBezTo>
                  <a:pt x="7162" y="41347"/>
                  <a:pt x="8467" y="44450"/>
                  <a:pt x="9525" y="47625"/>
                </a:cubicBezTo>
                <a:cubicBezTo>
                  <a:pt x="10583" y="56092"/>
                  <a:pt x="9531" y="65103"/>
                  <a:pt x="12700" y="73025"/>
                </a:cubicBezTo>
                <a:cubicBezTo>
                  <a:pt x="13943" y="76132"/>
                  <a:pt x="15875" y="63500"/>
                  <a:pt x="15875" y="63500"/>
                </a:cubicBezTo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Frihandsfigur: Form 25">
            <a:extLst>
              <a:ext uri="{FF2B5EF4-FFF2-40B4-BE49-F238E27FC236}">
                <a16:creationId xmlns:a16="http://schemas.microsoft.com/office/drawing/2014/main" id="{F040EACD-8EC9-45FD-B3D9-858B76A83D9E}"/>
              </a:ext>
            </a:extLst>
          </p:cNvPr>
          <p:cNvSpPr/>
          <p:nvPr/>
        </p:nvSpPr>
        <p:spPr>
          <a:xfrm>
            <a:off x="7677150" y="5067300"/>
            <a:ext cx="38100" cy="98425"/>
          </a:xfrm>
          <a:custGeom>
            <a:avLst/>
            <a:gdLst>
              <a:gd name="connsiteX0" fmla="*/ 38100 w 38100"/>
              <a:gd name="connsiteY0" fmla="*/ 98425 h 98425"/>
              <a:gd name="connsiteX1" fmla="*/ 34925 w 38100"/>
              <a:gd name="connsiteY1" fmla="*/ 79375 h 98425"/>
              <a:gd name="connsiteX2" fmla="*/ 25400 w 38100"/>
              <a:gd name="connsiteY2" fmla="*/ 50800 h 98425"/>
              <a:gd name="connsiteX3" fmla="*/ 22225 w 38100"/>
              <a:gd name="connsiteY3" fmla="*/ 41275 h 98425"/>
              <a:gd name="connsiteX4" fmla="*/ 15875 w 38100"/>
              <a:gd name="connsiteY4" fmla="*/ 12700 h 98425"/>
              <a:gd name="connsiteX5" fmla="*/ 6350 w 38100"/>
              <a:gd name="connsiteY5" fmla="*/ 6350 h 98425"/>
              <a:gd name="connsiteX6" fmla="*/ 0 w 38100"/>
              <a:gd name="connsiteY6" fmla="*/ 0 h 9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0" h="98425">
                <a:moveTo>
                  <a:pt x="38100" y="98425"/>
                </a:moveTo>
                <a:cubicBezTo>
                  <a:pt x="37042" y="92075"/>
                  <a:pt x="36486" y="85620"/>
                  <a:pt x="34925" y="79375"/>
                </a:cubicBezTo>
                <a:lnTo>
                  <a:pt x="25400" y="50800"/>
                </a:lnTo>
                <a:cubicBezTo>
                  <a:pt x="24342" y="47625"/>
                  <a:pt x="22775" y="44576"/>
                  <a:pt x="22225" y="41275"/>
                </a:cubicBezTo>
                <a:cubicBezTo>
                  <a:pt x="22193" y="41080"/>
                  <a:pt x="19166" y="16814"/>
                  <a:pt x="15875" y="12700"/>
                </a:cubicBezTo>
                <a:cubicBezTo>
                  <a:pt x="13491" y="9720"/>
                  <a:pt x="9330" y="8734"/>
                  <a:pt x="6350" y="6350"/>
                </a:cubicBezTo>
                <a:cubicBezTo>
                  <a:pt x="4013" y="4480"/>
                  <a:pt x="2117" y="2117"/>
                  <a:pt x="0" y="0"/>
                </a:cubicBezTo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ihandsfigur: Form 32">
            <a:extLst>
              <a:ext uri="{FF2B5EF4-FFF2-40B4-BE49-F238E27FC236}">
                <a16:creationId xmlns:a16="http://schemas.microsoft.com/office/drawing/2014/main" id="{0820E269-42C1-419C-A1D0-DAD5FFCF8E74}"/>
              </a:ext>
            </a:extLst>
          </p:cNvPr>
          <p:cNvSpPr/>
          <p:nvPr/>
        </p:nvSpPr>
        <p:spPr>
          <a:xfrm>
            <a:off x="9096375" y="5673725"/>
            <a:ext cx="44450" cy="3175"/>
          </a:xfrm>
          <a:custGeom>
            <a:avLst/>
            <a:gdLst>
              <a:gd name="connsiteX0" fmla="*/ 0 w 44450"/>
              <a:gd name="connsiteY0" fmla="*/ 3175 h 3175"/>
              <a:gd name="connsiteX1" fmla="*/ 44450 w 44450"/>
              <a:gd name="connsiteY1" fmla="*/ 0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50" h="3175">
                <a:moveTo>
                  <a:pt x="0" y="3175"/>
                </a:moveTo>
                <a:lnTo>
                  <a:pt x="44450" y="0"/>
                </a:lnTo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Frihandsfigur: Form 39">
            <a:extLst>
              <a:ext uri="{FF2B5EF4-FFF2-40B4-BE49-F238E27FC236}">
                <a16:creationId xmlns:a16="http://schemas.microsoft.com/office/drawing/2014/main" id="{A4EE9EE0-E6C1-4DA7-8846-E130663647CA}"/>
              </a:ext>
            </a:extLst>
          </p:cNvPr>
          <p:cNvSpPr/>
          <p:nvPr/>
        </p:nvSpPr>
        <p:spPr>
          <a:xfrm>
            <a:off x="9302750" y="5692683"/>
            <a:ext cx="50800" cy="12792"/>
          </a:xfrm>
          <a:custGeom>
            <a:avLst/>
            <a:gdLst>
              <a:gd name="connsiteX0" fmla="*/ 50800 w 50800"/>
              <a:gd name="connsiteY0" fmla="*/ 12792 h 12792"/>
              <a:gd name="connsiteX1" fmla="*/ 34925 w 50800"/>
              <a:gd name="connsiteY1" fmla="*/ 9617 h 12792"/>
              <a:gd name="connsiteX2" fmla="*/ 3175 w 50800"/>
              <a:gd name="connsiteY2" fmla="*/ 92 h 12792"/>
              <a:gd name="connsiteX3" fmla="*/ 0 w 50800"/>
              <a:gd name="connsiteY3" fmla="*/ 92 h 1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" h="12792">
                <a:moveTo>
                  <a:pt x="50800" y="12792"/>
                </a:moveTo>
                <a:cubicBezTo>
                  <a:pt x="45508" y="11734"/>
                  <a:pt x="40131" y="11037"/>
                  <a:pt x="34925" y="9617"/>
                </a:cubicBezTo>
                <a:cubicBezTo>
                  <a:pt x="12652" y="3542"/>
                  <a:pt x="21771" y="3811"/>
                  <a:pt x="3175" y="92"/>
                </a:cubicBezTo>
                <a:cubicBezTo>
                  <a:pt x="2137" y="-116"/>
                  <a:pt x="1058" y="92"/>
                  <a:pt x="0" y="92"/>
                </a:cubicBezTo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Frihandsfigur: Form 42">
            <a:extLst>
              <a:ext uri="{FF2B5EF4-FFF2-40B4-BE49-F238E27FC236}">
                <a16:creationId xmlns:a16="http://schemas.microsoft.com/office/drawing/2014/main" id="{D7B64AEF-05B4-4C2F-A811-5F43E6C0341E}"/>
              </a:ext>
            </a:extLst>
          </p:cNvPr>
          <p:cNvSpPr/>
          <p:nvPr/>
        </p:nvSpPr>
        <p:spPr>
          <a:xfrm>
            <a:off x="6048375" y="5702300"/>
            <a:ext cx="60325" cy="0"/>
          </a:xfrm>
          <a:custGeom>
            <a:avLst/>
            <a:gdLst>
              <a:gd name="connsiteX0" fmla="*/ 0 w 60325"/>
              <a:gd name="connsiteY0" fmla="*/ 0 h 0"/>
              <a:gd name="connsiteX1" fmla="*/ 60325 w 603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325">
                <a:moveTo>
                  <a:pt x="0" y="0"/>
                </a:moveTo>
                <a:lnTo>
                  <a:pt x="60325" y="0"/>
                </a:lnTo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Frihandsfigur: Form 43">
            <a:extLst>
              <a:ext uri="{FF2B5EF4-FFF2-40B4-BE49-F238E27FC236}">
                <a16:creationId xmlns:a16="http://schemas.microsoft.com/office/drawing/2014/main" id="{14513612-20EB-472D-B037-5A4649145E37}"/>
              </a:ext>
            </a:extLst>
          </p:cNvPr>
          <p:cNvSpPr/>
          <p:nvPr/>
        </p:nvSpPr>
        <p:spPr>
          <a:xfrm>
            <a:off x="6254750" y="5727700"/>
            <a:ext cx="88900" cy="3441"/>
          </a:xfrm>
          <a:custGeom>
            <a:avLst/>
            <a:gdLst>
              <a:gd name="connsiteX0" fmla="*/ 88900 w 88900"/>
              <a:gd name="connsiteY0" fmla="*/ 0 h 3441"/>
              <a:gd name="connsiteX1" fmla="*/ 0 w 88900"/>
              <a:gd name="connsiteY1" fmla="*/ 3175 h 3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900" h="3441">
                <a:moveTo>
                  <a:pt x="88900" y="0"/>
                </a:moveTo>
                <a:cubicBezTo>
                  <a:pt x="36057" y="4804"/>
                  <a:pt x="65665" y="3175"/>
                  <a:pt x="0" y="3175"/>
                </a:cubicBezTo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Frihandsfigur: Form 44">
            <a:extLst>
              <a:ext uri="{FF2B5EF4-FFF2-40B4-BE49-F238E27FC236}">
                <a16:creationId xmlns:a16="http://schemas.microsoft.com/office/drawing/2014/main" id="{A8C3B62B-3A8A-4FC9-B908-57AE15781F87}"/>
              </a:ext>
            </a:extLst>
          </p:cNvPr>
          <p:cNvSpPr/>
          <p:nvPr/>
        </p:nvSpPr>
        <p:spPr>
          <a:xfrm>
            <a:off x="3721100" y="5372100"/>
            <a:ext cx="53975" cy="0"/>
          </a:xfrm>
          <a:custGeom>
            <a:avLst/>
            <a:gdLst>
              <a:gd name="connsiteX0" fmla="*/ 53975 w 53975"/>
              <a:gd name="connsiteY0" fmla="*/ 0 h 0"/>
              <a:gd name="connsiteX1" fmla="*/ 0 w 539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975">
                <a:moveTo>
                  <a:pt x="53975" y="0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Frihandsfigur: Form 45">
            <a:extLst>
              <a:ext uri="{FF2B5EF4-FFF2-40B4-BE49-F238E27FC236}">
                <a16:creationId xmlns:a16="http://schemas.microsoft.com/office/drawing/2014/main" id="{078561ED-0DEF-4ECD-9B09-E8CBD815502F}"/>
              </a:ext>
            </a:extLst>
          </p:cNvPr>
          <p:cNvSpPr/>
          <p:nvPr/>
        </p:nvSpPr>
        <p:spPr>
          <a:xfrm>
            <a:off x="2730500" y="4942717"/>
            <a:ext cx="425450" cy="172208"/>
          </a:xfrm>
          <a:custGeom>
            <a:avLst/>
            <a:gdLst>
              <a:gd name="connsiteX0" fmla="*/ 0 w 425450"/>
              <a:gd name="connsiteY0" fmla="*/ 172208 h 172208"/>
              <a:gd name="connsiteX1" fmla="*/ 34925 w 425450"/>
              <a:gd name="connsiteY1" fmla="*/ 162683 h 172208"/>
              <a:gd name="connsiteX2" fmla="*/ 44450 w 425450"/>
              <a:gd name="connsiteY2" fmla="*/ 156333 h 172208"/>
              <a:gd name="connsiteX3" fmla="*/ 63500 w 425450"/>
              <a:gd name="connsiteY3" fmla="*/ 149983 h 172208"/>
              <a:gd name="connsiteX4" fmla="*/ 82550 w 425450"/>
              <a:gd name="connsiteY4" fmla="*/ 137283 h 172208"/>
              <a:gd name="connsiteX5" fmla="*/ 92075 w 425450"/>
              <a:gd name="connsiteY5" fmla="*/ 130933 h 172208"/>
              <a:gd name="connsiteX6" fmla="*/ 111125 w 425450"/>
              <a:gd name="connsiteY6" fmla="*/ 124583 h 172208"/>
              <a:gd name="connsiteX7" fmla="*/ 123825 w 425450"/>
              <a:gd name="connsiteY7" fmla="*/ 121408 h 172208"/>
              <a:gd name="connsiteX8" fmla="*/ 142875 w 425450"/>
              <a:gd name="connsiteY8" fmla="*/ 115058 h 172208"/>
              <a:gd name="connsiteX9" fmla="*/ 177800 w 425450"/>
              <a:gd name="connsiteY9" fmla="*/ 105533 h 172208"/>
              <a:gd name="connsiteX10" fmla="*/ 196850 w 425450"/>
              <a:gd name="connsiteY10" fmla="*/ 92833 h 172208"/>
              <a:gd name="connsiteX11" fmla="*/ 206375 w 425450"/>
              <a:gd name="connsiteY11" fmla="*/ 86483 h 172208"/>
              <a:gd name="connsiteX12" fmla="*/ 215900 w 425450"/>
              <a:gd name="connsiteY12" fmla="*/ 83308 h 172208"/>
              <a:gd name="connsiteX13" fmla="*/ 225425 w 425450"/>
              <a:gd name="connsiteY13" fmla="*/ 76958 h 172208"/>
              <a:gd name="connsiteX14" fmla="*/ 244475 w 425450"/>
              <a:gd name="connsiteY14" fmla="*/ 70608 h 172208"/>
              <a:gd name="connsiteX15" fmla="*/ 263525 w 425450"/>
              <a:gd name="connsiteY15" fmla="*/ 64258 h 172208"/>
              <a:gd name="connsiteX16" fmla="*/ 273050 w 425450"/>
              <a:gd name="connsiteY16" fmla="*/ 61083 h 172208"/>
              <a:gd name="connsiteX17" fmla="*/ 288925 w 425450"/>
              <a:gd name="connsiteY17" fmla="*/ 48383 h 172208"/>
              <a:gd name="connsiteX18" fmla="*/ 298450 w 425450"/>
              <a:gd name="connsiteY18" fmla="*/ 42033 h 172208"/>
              <a:gd name="connsiteX19" fmla="*/ 317500 w 425450"/>
              <a:gd name="connsiteY19" fmla="*/ 35683 h 172208"/>
              <a:gd name="connsiteX20" fmla="*/ 336550 w 425450"/>
              <a:gd name="connsiteY20" fmla="*/ 22983 h 172208"/>
              <a:gd name="connsiteX21" fmla="*/ 346075 w 425450"/>
              <a:gd name="connsiteY21" fmla="*/ 19808 h 172208"/>
              <a:gd name="connsiteX22" fmla="*/ 355600 w 425450"/>
              <a:gd name="connsiteY22" fmla="*/ 13458 h 172208"/>
              <a:gd name="connsiteX23" fmla="*/ 374650 w 425450"/>
              <a:gd name="connsiteY23" fmla="*/ 7108 h 172208"/>
              <a:gd name="connsiteX24" fmla="*/ 384175 w 425450"/>
              <a:gd name="connsiteY24" fmla="*/ 758 h 172208"/>
              <a:gd name="connsiteX25" fmla="*/ 425450 w 425450"/>
              <a:gd name="connsiteY25" fmla="*/ 758 h 1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25450" h="172208">
                <a:moveTo>
                  <a:pt x="0" y="172208"/>
                </a:moveTo>
                <a:cubicBezTo>
                  <a:pt x="8520" y="170504"/>
                  <a:pt x="28019" y="167287"/>
                  <a:pt x="34925" y="162683"/>
                </a:cubicBezTo>
                <a:cubicBezTo>
                  <a:pt x="38100" y="160566"/>
                  <a:pt x="40963" y="157883"/>
                  <a:pt x="44450" y="156333"/>
                </a:cubicBezTo>
                <a:cubicBezTo>
                  <a:pt x="50567" y="153615"/>
                  <a:pt x="57931" y="153696"/>
                  <a:pt x="63500" y="149983"/>
                </a:cubicBezTo>
                <a:lnTo>
                  <a:pt x="82550" y="137283"/>
                </a:lnTo>
                <a:cubicBezTo>
                  <a:pt x="85725" y="135166"/>
                  <a:pt x="88455" y="132140"/>
                  <a:pt x="92075" y="130933"/>
                </a:cubicBezTo>
                <a:cubicBezTo>
                  <a:pt x="98425" y="128816"/>
                  <a:pt x="104631" y="126206"/>
                  <a:pt x="111125" y="124583"/>
                </a:cubicBezTo>
                <a:cubicBezTo>
                  <a:pt x="115358" y="123525"/>
                  <a:pt x="119645" y="122662"/>
                  <a:pt x="123825" y="121408"/>
                </a:cubicBezTo>
                <a:cubicBezTo>
                  <a:pt x="130236" y="119485"/>
                  <a:pt x="136311" y="116371"/>
                  <a:pt x="142875" y="115058"/>
                </a:cubicBezTo>
                <a:cubicBezTo>
                  <a:pt x="151395" y="113354"/>
                  <a:pt x="170894" y="110137"/>
                  <a:pt x="177800" y="105533"/>
                </a:cubicBezTo>
                <a:lnTo>
                  <a:pt x="196850" y="92833"/>
                </a:lnTo>
                <a:cubicBezTo>
                  <a:pt x="200025" y="90716"/>
                  <a:pt x="202755" y="87690"/>
                  <a:pt x="206375" y="86483"/>
                </a:cubicBezTo>
                <a:cubicBezTo>
                  <a:pt x="209550" y="85425"/>
                  <a:pt x="212907" y="84805"/>
                  <a:pt x="215900" y="83308"/>
                </a:cubicBezTo>
                <a:cubicBezTo>
                  <a:pt x="219313" y="81601"/>
                  <a:pt x="221938" y="78508"/>
                  <a:pt x="225425" y="76958"/>
                </a:cubicBezTo>
                <a:cubicBezTo>
                  <a:pt x="231542" y="74240"/>
                  <a:pt x="238125" y="72725"/>
                  <a:pt x="244475" y="70608"/>
                </a:cubicBezTo>
                <a:lnTo>
                  <a:pt x="263525" y="64258"/>
                </a:lnTo>
                <a:lnTo>
                  <a:pt x="273050" y="61083"/>
                </a:lnTo>
                <a:cubicBezTo>
                  <a:pt x="283754" y="45026"/>
                  <a:pt x="273589" y="56051"/>
                  <a:pt x="288925" y="48383"/>
                </a:cubicBezTo>
                <a:cubicBezTo>
                  <a:pt x="292338" y="46676"/>
                  <a:pt x="294963" y="43583"/>
                  <a:pt x="298450" y="42033"/>
                </a:cubicBezTo>
                <a:cubicBezTo>
                  <a:pt x="304567" y="39315"/>
                  <a:pt x="311931" y="39396"/>
                  <a:pt x="317500" y="35683"/>
                </a:cubicBezTo>
                <a:cubicBezTo>
                  <a:pt x="323850" y="31450"/>
                  <a:pt x="329310" y="25396"/>
                  <a:pt x="336550" y="22983"/>
                </a:cubicBezTo>
                <a:cubicBezTo>
                  <a:pt x="339725" y="21925"/>
                  <a:pt x="343082" y="21305"/>
                  <a:pt x="346075" y="19808"/>
                </a:cubicBezTo>
                <a:cubicBezTo>
                  <a:pt x="349488" y="18101"/>
                  <a:pt x="352113" y="15008"/>
                  <a:pt x="355600" y="13458"/>
                </a:cubicBezTo>
                <a:cubicBezTo>
                  <a:pt x="361717" y="10740"/>
                  <a:pt x="369081" y="10821"/>
                  <a:pt x="374650" y="7108"/>
                </a:cubicBezTo>
                <a:cubicBezTo>
                  <a:pt x="377825" y="4991"/>
                  <a:pt x="380389" y="1231"/>
                  <a:pt x="384175" y="758"/>
                </a:cubicBezTo>
                <a:cubicBezTo>
                  <a:pt x="397827" y="-949"/>
                  <a:pt x="411692" y="758"/>
                  <a:pt x="425450" y="758"/>
                </a:cubicBez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Frihandsfigur: Form 46">
            <a:extLst>
              <a:ext uri="{FF2B5EF4-FFF2-40B4-BE49-F238E27FC236}">
                <a16:creationId xmlns:a16="http://schemas.microsoft.com/office/drawing/2014/main" id="{74CD1836-0B5A-4E4B-AEE7-8AFD54FECD89}"/>
              </a:ext>
            </a:extLst>
          </p:cNvPr>
          <p:cNvSpPr/>
          <p:nvPr/>
        </p:nvSpPr>
        <p:spPr>
          <a:xfrm>
            <a:off x="573281" y="4838894"/>
            <a:ext cx="1223093" cy="330200"/>
          </a:xfrm>
          <a:custGeom>
            <a:avLst/>
            <a:gdLst>
              <a:gd name="connsiteX0" fmla="*/ 1223093 w 1223093"/>
              <a:gd name="connsiteY0" fmla="*/ 0 h 330200"/>
              <a:gd name="connsiteX1" fmla="*/ 1188168 w 1223093"/>
              <a:gd name="connsiteY1" fmla="*/ 6350 h 330200"/>
              <a:gd name="connsiteX2" fmla="*/ 1178643 w 1223093"/>
              <a:gd name="connsiteY2" fmla="*/ 12700 h 330200"/>
              <a:gd name="connsiteX3" fmla="*/ 1159593 w 1223093"/>
              <a:gd name="connsiteY3" fmla="*/ 41275 h 330200"/>
              <a:gd name="connsiteX4" fmla="*/ 1153243 w 1223093"/>
              <a:gd name="connsiteY4" fmla="*/ 50800 h 330200"/>
              <a:gd name="connsiteX5" fmla="*/ 1143718 w 1223093"/>
              <a:gd name="connsiteY5" fmla="*/ 53975 h 330200"/>
              <a:gd name="connsiteX6" fmla="*/ 1124668 w 1223093"/>
              <a:gd name="connsiteY6" fmla="*/ 66675 h 330200"/>
              <a:gd name="connsiteX7" fmla="*/ 1115143 w 1223093"/>
              <a:gd name="connsiteY7" fmla="*/ 69850 h 330200"/>
              <a:gd name="connsiteX8" fmla="*/ 1096093 w 1223093"/>
              <a:gd name="connsiteY8" fmla="*/ 79375 h 330200"/>
              <a:gd name="connsiteX9" fmla="*/ 1070693 w 1223093"/>
              <a:gd name="connsiteY9" fmla="*/ 95250 h 330200"/>
              <a:gd name="connsiteX10" fmla="*/ 1061168 w 1223093"/>
              <a:gd name="connsiteY10" fmla="*/ 101600 h 330200"/>
              <a:gd name="connsiteX11" fmla="*/ 1042118 w 1223093"/>
              <a:gd name="connsiteY11" fmla="*/ 107950 h 330200"/>
              <a:gd name="connsiteX12" fmla="*/ 1032593 w 1223093"/>
              <a:gd name="connsiteY12" fmla="*/ 114300 h 330200"/>
              <a:gd name="connsiteX13" fmla="*/ 1013543 w 1223093"/>
              <a:gd name="connsiteY13" fmla="*/ 120650 h 330200"/>
              <a:gd name="connsiteX14" fmla="*/ 1004018 w 1223093"/>
              <a:gd name="connsiteY14" fmla="*/ 127000 h 330200"/>
              <a:gd name="connsiteX15" fmla="*/ 984968 w 1223093"/>
              <a:gd name="connsiteY15" fmla="*/ 133350 h 330200"/>
              <a:gd name="connsiteX16" fmla="*/ 975443 w 1223093"/>
              <a:gd name="connsiteY16" fmla="*/ 139700 h 330200"/>
              <a:gd name="connsiteX17" fmla="*/ 956393 w 1223093"/>
              <a:gd name="connsiteY17" fmla="*/ 146050 h 330200"/>
              <a:gd name="connsiteX18" fmla="*/ 946868 w 1223093"/>
              <a:gd name="connsiteY18" fmla="*/ 152400 h 330200"/>
              <a:gd name="connsiteX19" fmla="*/ 908768 w 1223093"/>
              <a:gd name="connsiteY19" fmla="*/ 161925 h 330200"/>
              <a:gd name="connsiteX20" fmla="*/ 899243 w 1223093"/>
              <a:gd name="connsiteY20" fmla="*/ 165100 h 330200"/>
              <a:gd name="connsiteX21" fmla="*/ 867493 w 1223093"/>
              <a:gd name="connsiteY21" fmla="*/ 171450 h 330200"/>
              <a:gd name="connsiteX22" fmla="*/ 851618 w 1223093"/>
              <a:gd name="connsiteY22" fmla="*/ 174625 h 330200"/>
              <a:gd name="connsiteX23" fmla="*/ 819868 w 1223093"/>
              <a:gd name="connsiteY23" fmla="*/ 184150 h 330200"/>
              <a:gd name="connsiteX24" fmla="*/ 800818 w 1223093"/>
              <a:gd name="connsiteY24" fmla="*/ 190500 h 330200"/>
              <a:gd name="connsiteX25" fmla="*/ 791293 w 1223093"/>
              <a:gd name="connsiteY25" fmla="*/ 193675 h 330200"/>
              <a:gd name="connsiteX26" fmla="*/ 753193 w 1223093"/>
              <a:gd name="connsiteY26" fmla="*/ 212725 h 330200"/>
              <a:gd name="connsiteX27" fmla="*/ 740493 w 1223093"/>
              <a:gd name="connsiteY27" fmla="*/ 215900 h 330200"/>
              <a:gd name="connsiteX28" fmla="*/ 715093 w 1223093"/>
              <a:gd name="connsiteY28" fmla="*/ 222250 h 330200"/>
              <a:gd name="connsiteX29" fmla="*/ 670643 w 1223093"/>
              <a:gd name="connsiteY29" fmla="*/ 228600 h 330200"/>
              <a:gd name="connsiteX30" fmla="*/ 651593 w 1223093"/>
              <a:gd name="connsiteY30" fmla="*/ 234950 h 330200"/>
              <a:gd name="connsiteX31" fmla="*/ 642068 w 1223093"/>
              <a:gd name="connsiteY31" fmla="*/ 238125 h 330200"/>
              <a:gd name="connsiteX32" fmla="*/ 594443 w 1223093"/>
              <a:gd name="connsiteY32" fmla="*/ 254000 h 330200"/>
              <a:gd name="connsiteX33" fmla="*/ 584918 w 1223093"/>
              <a:gd name="connsiteY33" fmla="*/ 257175 h 330200"/>
              <a:gd name="connsiteX34" fmla="*/ 575393 w 1223093"/>
              <a:gd name="connsiteY34" fmla="*/ 260350 h 330200"/>
              <a:gd name="connsiteX35" fmla="*/ 549993 w 1223093"/>
              <a:gd name="connsiteY35" fmla="*/ 266700 h 330200"/>
              <a:gd name="connsiteX36" fmla="*/ 537293 w 1223093"/>
              <a:gd name="connsiteY36" fmla="*/ 269875 h 330200"/>
              <a:gd name="connsiteX37" fmla="*/ 518243 w 1223093"/>
              <a:gd name="connsiteY37" fmla="*/ 276225 h 330200"/>
              <a:gd name="connsiteX38" fmla="*/ 508718 w 1223093"/>
              <a:gd name="connsiteY38" fmla="*/ 279400 h 330200"/>
              <a:gd name="connsiteX39" fmla="*/ 489668 w 1223093"/>
              <a:gd name="connsiteY39" fmla="*/ 288925 h 330200"/>
              <a:gd name="connsiteX40" fmla="*/ 432518 w 1223093"/>
              <a:gd name="connsiteY40" fmla="*/ 295275 h 330200"/>
              <a:gd name="connsiteX41" fmla="*/ 391243 w 1223093"/>
              <a:gd name="connsiteY41" fmla="*/ 301625 h 330200"/>
              <a:gd name="connsiteX42" fmla="*/ 369018 w 1223093"/>
              <a:gd name="connsiteY42" fmla="*/ 304800 h 330200"/>
              <a:gd name="connsiteX43" fmla="*/ 343618 w 1223093"/>
              <a:gd name="connsiteY43" fmla="*/ 307975 h 330200"/>
              <a:gd name="connsiteX44" fmla="*/ 311868 w 1223093"/>
              <a:gd name="connsiteY44" fmla="*/ 314325 h 330200"/>
              <a:gd name="connsiteX45" fmla="*/ 295993 w 1223093"/>
              <a:gd name="connsiteY45" fmla="*/ 317500 h 330200"/>
              <a:gd name="connsiteX46" fmla="*/ 276943 w 1223093"/>
              <a:gd name="connsiteY46" fmla="*/ 323850 h 330200"/>
              <a:gd name="connsiteX47" fmla="*/ 267418 w 1223093"/>
              <a:gd name="connsiteY47" fmla="*/ 327025 h 330200"/>
              <a:gd name="connsiteX48" fmla="*/ 251543 w 1223093"/>
              <a:gd name="connsiteY48" fmla="*/ 330200 h 330200"/>
              <a:gd name="connsiteX49" fmla="*/ 57868 w 1223093"/>
              <a:gd name="connsiteY49" fmla="*/ 327025 h 330200"/>
              <a:gd name="connsiteX50" fmla="*/ 10243 w 1223093"/>
              <a:gd name="connsiteY50" fmla="*/ 317500 h 330200"/>
              <a:gd name="connsiteX51" fmla="*/ 3893 w 1223093"/>
              <a:gd name="connsiteY51" fmla="*/ 307975 h 330200"/>
              <a:gd name="connsiteX52" fmla="*/ 3893 w 1223093"/>
              <a:gd name="connsiteY52" fmla="*/ 260350 h 330200"/>
              <a:gd name="connsiteX53" fmla="*/ 13418 w 1223093"/>
              <a:gd name="connsiteY53" fmla="*/ 241300 h 330200"/>
              <a:gd name="connsiteX54" fmla="*/ 22943 w 1223093"/>
              <a:gd name="connsiteY54" fmla="*/ 234950 h 330200"/>
              <a:gd name="connsiteX55" fmla="*/ 38818 w 1223093"/>
              <a:gd name="connsiteY55" fmla="*/ 215900 h 330200"/>
              <a:gd name="connsiteX56" fmla="*/ 48343 w 1223093"/>
              <a:gd name="connsiteY56" fmla="*/ 209550 h 330200"/>
              <a:gd name="connsiteX57" fmla="*/ 64218 w 1223093"/>
              <a:gd name="connsiteY57" fmla="*/ 190500 h 330200"/>
              <a:gd name="connsiteX58" fmla="*/ 70568 w 1223093"/>
              <a:gd name="connsiteY58" fmla="*/ 180975 h 330200"/>
              <a:gd name="connsiteX59" fmla="*/ 92793 w 1223093"/>
              <a:gd name="connsiteY59" fmla="*/ 152400 h 330200"/>
              <a:gd name="connsiteX60" fmla="*/ 102318 w 1223093"/>
              <a:gd name="connsiteY60" fmla="*/ 123825 h 330200"/>
              <a:gd name="connsiteX61" fmla="*/ 105493 w 1223093"/>
              <a:gd name="connsiteY61" fmla="*/ 114300 h 330200"/>
              <a:gd name="connsiteX62" fmla="*/ 108668 w 1223093"/>
              <a:gd name="connsiteY62" fmla="*/ 104775 h 330200"/>
              <a:gd name="connsiteX63" fmla="*/ 111843 w 1223093"/>
              <a:gd name="connsiteY63" fmla="*/ 92075 h 330200"/>
              <a:gd name="connsiteX64" fmla="*/ 118193 w 1223093"/>
              <a:gd name="connsiteY64" fmla="*/ 73025 h 330200"/>
              <a:gd name="connsiteX65" fmla="*/ 121368 w 1223093"/>
              <a:gd name="connsiteY65" fmla="*/ 57150 h 330200"/>
              <a:gd name="connsiteX66" fmla="*/ 159468 w 1223093"/>
              <a:gd name="connsiteY66" fmla="*/ 50800 h 330200"/>
              <a:gd name="connsiteX67" fmla="*/ 172168 w 1223093"/>
              <a:gd name="connsiteY67" fmla="*/ 47625 h 330200"/>
              <a:gd name="connsiteX68" fmla="*/ 203918 w 1223093"/>
              <a:gd name="connsiteY68" fmla="*/ 41275 h 330200"/>
              <a:gd name="connsiteX69" fmla="*/ 226143 w 1223093"/>
              <a:gd name="connsiteY69" fmla="*/ 34925 h 330200"/>
              <a:gd name="connsiteX70" fmla="*/ 232493 w 1223093"/>
              <a:gd name="connsiteY70" fmla="*/ 3175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223093" h="330200">
                <a:moveTo>
                  <a:pt x="1223093" y="0"/>
                </a:moveTo>
                <a:cubicBezTo>
                  <a:pt x="1214337" y="1094"/>
                  <a:pt x="1197957" y="1456"/>
                  <a:pt x="1188168" y="6350"/>
                </a:cubicBezTo>
                <a:cubicBezTo>
                  <a:pt x="1184755" y="8057"/>
                  <a:pt x="1181818" y="10583"/>
                  <a:pt x="1178643" y="12700"/>
                </a:cubicBezTo>
                <a:lnTo>
                  <a:pt x="1159593" y="41275"/>
                </a:lnTo>
                <a:cubicBezTo>
                  <a:pt x="1157476" y="44450"/>
                  <a:pt x="1156863" y="49593"/>
                  <a:pt x="1153243" y="50800"/>
                </a:cubicBezTo>
                <a:cubicBezTo>
                  <a:pt x="1150068" y="51858"/>
                  <a:pt x="1146644" y="52350"/>
                  <a:pt x="1143718" y="53975"/>
                </a:cubicBezTo>
                <a:cubicBezTo>
                  <a:pt x="1137047" y="57681"/>
                  <a:pt x="1131908" y="64262"/>
                  <a:pt x="1124668" y="66675"/>
                </a:cubicBezTo>
                <a:cubicBezTo>
                  <a:pt x="1121493" y="67733"/>
                  <a:pt x="1118136" y="68353"/>
                  <a:pt x="1115143" y="69850"/>
                </a:cubicBezTo>
                <a:cubicBezTo>
                  <a:pt x="1090524" y="82160"/>
                  <a:pt x="1120034" y="71395"/>
                  <a:pt x="1096093" y="79375"/>
                </a:cubicBezTo>
                <a:cubicBezTo>
                  <a:pt x="1080861" y="102224"/>
                  <a:pt x="1102431" y="74091"/>
                  <a:pt x="1070693" y="95250"/>
                </a:cubicBezTo>
                <a:cubicBezTo>
                  <a:pt x="1067518" y="97367"/>
                  <a:pt x="1064655" y="100050"/>
                  <a:pt x="1061168" y="101600"/>
                </a:cubicBezTo>
                <a:cubicBezTo>
                  <a:pt x="1055051" y="104318"/>
                  <a:pt x="1047687" y="104237"/>
                  <a:pt x="1042118" y="107950"/>
                </a:cubicBezTo>
                <a:cubicBezTo>
                  <a:pt x="1038943" y="110067"/>
                  <a:pt x="1036080" y="112750"/>
                  <a:pt x="1032593" y="114300"/>
                </a:cubicBezTo>
                <a:cubicBezTo>
                  <a:pt x="1026476" y="117018"/>
                  <a:pt x="1019112" y="116937"/>
                  <a:pt x="1013543" y="120650"/>
                </a:cubicBezTo>
                <a:cubicBezTo>
                  <a:pt x="1010368" y="122767"/>
                  <a:pt x="1007505" y="125450"/>
                  <a:pt x="1004018" y="127000"/>
                </a:cubicBezTo>
                <a:cubicBezTo>
                  <a:pt x="997901" y="129718"/>
                  <a:pt x="990537" y="129637"/>
                  <a:pt x="984968" y="133350"/>
                </a:cubicBezTo>
                <a:cubicBezTo>
                  <a:pt x="981793" y="135467"/>
                  <a:pt x="978930" y="138150"/>
                  <a:pt x="975443" y="139700"/>
                </a:cubicBezTo>
                <a:cubicBezTo>
                  <a:pt x="969326" y="142418"/>
                  <a:pt x="961962" y="142337"/>
                  <a:pt x="956393" y="146050"/>
                </a:cubicBezTo>
                <a:cubicBezTo>
                  <a:pt x="953218" y="148167"/>
                  <a:pt x="950355" y="150850"/>
                  <a:pt x="946868" y="152400"/>
                </a:cubicBezTo>
                <a:cubicBezTo>
                  <a:pt x="927621" y="160954"/>
                  <a:pt x="928736" y="157488"/>
                  <a:pt x="908768" y="161925"/>
                </a:cubicBezTo>
                <a:cubicBezTo>
                  <a:pt x="905501" y="162651"/>
                  <a:pt x="902504" y="164347"/>
                  <a:pt x="899243" y="165100"/>
                </a:cubicBezTo>
                <a:cubicBezTo>
                  <a:pt x="888726" y="167527"/>
                  <a:pt x="878076" y="169333"/>
                  <a:pt x="867493" y="171450"/>
                </a:cubicBezTo>
                <a:cubicBezTo>
                  <a:pt x="862201" y="172508"/>
                  <a:pt x="856853" y="173316"/>
                  <a:pt x="851618" y="174625"/>
                </a:cubicBezTo>
                <a:cubicBezTo>
                  <a:pt x="832424" y="179423"/>
                  <a:pt x="843058" y="176420"/>
                  <a:pt x="819868" y="184150"/>
                </a:cubicBezTo>
                <a:lnTo>
                  <a:pt x="800818" y="190500"/>
                </a:lnTo>
                <a:cubicBezTo>
                  <a:pt x="797643" y="191558"/>
                  <a:pt x="794078" y="191819"/>
                  <a:pt x="791293" y="193675"/>
                </a:cubicBezTo>
                <a:cubicBezTo>
                  <a:pt x="772669" y="206091"/>
                  <a:pt x="774225" y="207467"/>
                  <a:pt x="753193" y="212725"/>
                </a:cubicBezTo>
                <a:cubicBezTo>
                  <a:pt x="748960" y="213783"/>
                  <a:pt x="744689" y="214701"/>
                  <a:pt x="740493" y="215900"/>
                </a:cubicBezTo>
                <a:cubicBezTo>
                  <a:pt x="724718" y="220407"/>
                  <a:pt x="736072" y="219022"/>
                  <a:pt x="715093" y="222250"/>
                </a:cubicBezTo>
                <a:cubicBezTo>
                  <a:pt x="705320" y="223754"/>
                  <a:pt x="681500" y="225886"/>
                  <a:pt x="670643" y="228600"/>
                </a:cubicBezTo>
                <a:cubicBezTo>
                  <a:pt x="664149" y="230223"/>
                  <a:pt x="657943" y="232833"/>
                  <a:pt x="651593" y="234950"/>
                </a:cubicBezTo>
                <a:lnTo>
                  <a:pt x="642068" y="238125"/>
                </a:lnTo>
                <a:lnTo>
                  <a:pt x="594443" y="254000"/>
                </a:lnTo>
                <a:lnTo>
                  <a:pt x="584918" y="257175"/>
                </a:lnTo>
                <a:cubicBezTo>
                  <a:pt x="581743" y="258233"/>
                  <a:pt x="578640" y="259538"/>
                  <a:pt x="575393" y="260350"/>
                </a:cubicBezTo>
                <a:lnTo>
                  <a:pt x="549993" y="266700"/>
                </a:lnTo>
                <a:cubicBezTo>
                  <a:pt x="545760" y="267758"/>
                  <a:pt x="541433" y="268495"/>
                  <a:pt x="537293" y="269875"/>
                </a:cubicBezTo>
                <a:lnTo>
                  <a:pt x="518243" y="276225"/>
                </a:lnTo>
                <a:cubicBezTo>
                  <a:pt x="515068" y="277283"/>
                  <a:pt x="511503" y="277544"/>
                  <a:pt x="508718" y="279400"/>
                </a:cubicBezTo>
                <a:cubicBezTo>
                  <a:pt x="499406" y="285608"/>
                  <a:pt x="500184" y="286296"/>
                  <a:pt x="489668" y="288925"/>
                </a:cubicBezTo>
                <a:cubicBezTo>
                  <a:pt x="468757" y="294153"/>
                  <a:pt x="457451" y="293357"/>
                  <a:pt x="432518" y="295275"/>
                </a:cubicBezTo>
                <a:cubicBezTo>
                  <a:pt x="408855" y="301191"/>
                  <a:pt x="427812" y="297054"/>
                  <a:pt x="391243" y="301625"/>
                </a:cubicBezTo>
                <a:cubicBezTo>
                  <a:pt x="383817" y="302553"/>
                  <a:pt x="376436" y="303811"/>
                  <a:pt x="369018" y="304800"/>
                </a:cubicBezTo>
                <a:cubicBezTo>
                  <a:pt x="360560" y="305928"/>
                  <a:pt x="352034" y="306572"/>
                  <a:pt x="343618" y="307975"/>
                </a:cubicBezTo>
                <a:cubicBezTo>
                  <a:pt x="332972" y="309749"/>
                  <a:pt x="322451" y="312208"/>
                  <a:pt x="311868" y="314325"/>
                </a:cubicBezTo>
                <a:cubicBezTo>
                  <a:pt x="306576" y="315383"/>
                  <a:pt x="301113" y="315793"/>
                  <a:pt x="295993" y="317500"/>
                </a:cubicBezTo>
                <a:lnTo>
                  <a:pt x="276943" y="323850"/>
                </a:lnTo>
                <a:cubicBezTo>
                  <a:pt x="273768" y="324908"/>
                  <a:pt x="270700" y="326369"/>
                  <a:pt x="267418" y="327025"/>
                </a:cubicBezTo>
                <a:lnTo>
                  <a:pt x="251543" y="330200"/>
                </a:lnTo>
                <a:lnTo>
                  <a:pt x="57868" y="327025"/>
                </a:lnTo>
                <a:cubicBezTo>
                  <a:pt x="19632" y="325977"/>
                  <a:pt x="29274" y="330187"/>
                  <a:pt x="10243" y="317500"/>
                </a:cubicBezTo>
                <a:cubicBezTo>
                  <a:pt x="8126" y="314325"/>
                  <a:pt x="5600" y="311388"/>
                  <a:pt x="3893" y="307975"/>
                </a:cubicBezTo>
                <a:cubicBezTo>
                  <a:pt x="-3641" y="292907"/>
                  <a:pt x="1692" y="276854"/>
                  <a:pt x="3893" y="260350"/>
                </a:cubicBezTo>
                <a:cubicBezTo>
                  <a:pt x="4688" y="254391"/>
                  <a:pt x="9302" y="245416"/>
                  <a:pt x="13418" y="241300"/>
                </a:cubicBezTo>
                <a:cubicBezTo>
                  <a:pt x="16116" y="238602"/>
                  <a:pt x="19768" y="237067"/>
                  <a:pt x="22943" y="234950"/>
                </a:cubicBezTo>
                <a:cubicBezTo>
                  <a:pt x="29187" y="225584"/>
                  <a:pt x="29651" y="223540"/>
                  <a:pt x="38818" y="215900"/>
                </a:cubicBezTo>
                <a:cubicBezTo>
                  <a:pt x="41749" y="213457"/>
                  <a:pt x="45168" y="211667"/>
                  <a:pt x="48343" y="209550"/>
                </a:cubicBezTo>
                <a:cubicBezTo>
                  <a:pt x="64109" y="185901"/>
                  <a:pt x="43846" y="214946"/>
                  <a:pt x="64218" y="190500"/>
                </a:cubicBezTo>
                <a:cubicBezTo>
                  <a:pt x="66661" y="187569"/>
                  <a:pt x="68125" y="183906"/>
                  <a:pt x="70568" y="180975"/>
                </a:cubicBezTo>
                <a:cubicBezTo>
                  <a:pt x="79700" y="170017"/>
                  <a:pt x="87443" y="168449"/>
                  <a:pt x="92793" y="152400"/>
                </a:cubicBezTo>
                <a:lnTo>
                  <a:pt x="102318" y="123825"/>
                </a:lnTo>
                <a:lnTo>
                  <a:pt x="105493" y="114300"/>
                </a:lnTo>
                <a:cubicBezTo>
                  <a:pt x="106551" y="111125"/>
                  <a:pt x="107856" y="108022"/>
                  <a:pt x="108668" y="104775"/>
                </a:cubicBezTo>
                <a:cubicBezTo>
                  <a:pt x="109726" y="100542"/>
                  <a:pt x="110589" y="96255"/>
                  <a:pt x="111843" y="92075"/>
                </a:cubicBezTo>
                <a:cubicBezTo>
                  <a:pt x="113766" y="85664"/>
                  <a:pt x="116880" y="79589"/>
                  <a:pt x="118193" y="73025"/>
                </a:cubicBezTo>
                <a:cubicBezTo>
                  <a:pt x="119251" y="67733"/>
                  <a:pt x="116617" y="59708"/>
                  <a:pt x="121368" y="57150"/>
                </a:cubicBezTo>
                <a:cubicBezTo>
                  <a:pt x="132704" y="51046"/>
                  <a:pt x="146977" y="53923"/>
                  <a:pt x="159468" y="50800"/>
                </a:cubicBezTo>
                <a:cubicBezTo>
                  <a:pt x="163701" y="49742"/>
                  <a:pt x="167901" y="48539"/>
                  <a:pt x="172168" y="47625"/>
                </a:cubicBezTo>
                <a:cubicBezTo>
                  <a:pt x="182721" y="45364"/>
                  <a:pt x="193447" y="43893"/>
                  <a:pt x="203918" y="41275"/>
                </a:cubicBezTo>
                <a:cubicBezTo>
                  <a:pt x="211946" y="39268"/>
                  <a:pt x="218552" y="37962"/>
                  <a:pt x="226143" y="34925"/>
                </a:cubicBezTo>
                <a:cubicBezTo>
                  <a:pt x="228340" y="34046"/>
                  <a:pt x="230376" y="32808"/>
                  <a:pt x="232493" y="31750"/>
                </a:cubicBez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4" name="Pil: vänster-höger 73">
            <a:extLst>
              <a:ext uri="{FF2B5EF4-FFF2-40B4-BE49-F238E27FC236}">
                <a16:creationId xmlns:a16="http://schemas.microsoft.com/office/drawing/2014/main" id="{FEE769D4-A1B5-4F1E-889A-604DCEB43CBA}"/>
              </a:ext>
            </a:extLst>
          </p:cNvPr>
          <p:cNvSpPr>
            <a:spLocks noChangeAspect="1"/>
          </p:cNvSpPr>
          <p:nvPr/>
        </p:nvSpPr>
        <p:spPr>
          <a:xfrm rot="414849">
            <a:off x="2265671" y="5017838"/>
            <a:ext cx="100800" cy="40168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Frihandsfigur: Form 50">
            <a:extLst>
              <a:ext uri="{FF2B5EF4-FFF2-40B4-BE49-F238E27FC236}">
                <a16:creationId xmlns:a16="http://schemas.microsoft.com/office/drawing/2014/main" id="{C0B42F3D-76EC-4A9D-9CFC-8077A4016E16}"/>
              </a:ext>
            </a:extLst>
          </p:cNvPr>
          <p:cNvSpPr/>
          <p:nvPr/>
        </p:nvSpPr>
        <p:spPr>
          <a:xfrm>
            <a:off x="260350" y="5172075"/>
            <a:ext cx="495300" cy="206375"/>
          </a:xfrm>
          <a:custGeom>
            <a:avLst/>
            <a:gdLst>
              <a:gd name="connsiteX0" fmla="*/ 479425 w 495300"/>
              <a:gd name="connsiteY0" fmla="*/ 0 h 206375"/>
              <a:gd name="connsiteX1" fmla="*/ 485775 w 495300"/>
              <a:gd name="connsiteY1" fmla="*/ 15875 h 206375"/>
              <a:gd name="connsiteX2" fmla="*/ 495300 w 495300"/>
              <a:gd name="connsiteY2" fmla="*/ 34925 h 206375"/>
              <a:gd name="connsiteX3" fmla="*/ 485775 w 495300"/>
              <a:gd name="connsiteY3" fmla="*/ 63500 h 206375"/>
              <a:gd name="connsiteX4" fmla="*/ 454025 w 495300"/>
              <a:gd name="connsiteY4" fmla="*/ 66675 h 206375"/>
              <a:gd name="connsiteX5" fmla="*/ 441325 w 495300"/>
              <a:gd name="connsiteY5" fmla="*/ 69850 h 206375"/>
              <a:gd name="connsiteX6" fmla="*/ 422275 w 495300"/>
              <a:gd name="connsiteY6" fmla="*/ 76200 h 206375"/>
              <a:gd name="connsiteX7" fmla="*/ 409575 w 495300"/>
              <a:gd name="connsiteY7" fmla="*/ 79375 h 206375"/>
              <a:gd name="connsiteX8" fmla="*/ 393700 w 495300"/>
              <a:gd name="connsiteY8" fmla="*/ 82550 h 206375"/>
              <a:gd name="connsiteX9" fmla="*/ 374650 w 495300"/>
              <a:gd name="connsiteY9" fmla="*/ 88900 h 206375"/>
              <a:gd name="connsiteX10" fmla="*/ 355600 w 495300"/>
              <a:gd name="connsiteY10" fmla="*/ 95250 h 206375"/>
              <a:gd name="connsiteX11" fmla="*/ 333375 w 495300"/>
              <a:gd name="connsiteY11" fmla="*/ 101600 h 206375"/>
              <a:gd name="connsiteX12" fmla="*/ 298450 w 495300"/>
              <a:gd name="connsiteY12" fmla="*/ 107950 h 206375"/>
              <a:gd name="connsiteX13" fmla="*/ 279400 w 495300"/>
              <a:gd name="connsiteY13" fmla="*/ 114300 h 206375"/>
              <a:gd name="connsiteX14" fmla="*/ 260350 w 495300"/>
              <a:gd name="connsiteY14" fmla="*/ 123825 h 206375"/>
              <a:gd name="connsiteX15" fmla="*/ 250825 w 495300"/>
              <a:gd name="connsiteY15" fmla="*/ 130175 h 206375"/>
              <a:gd name="connsiteX16" fmla="*/ 231775 w 495300"/>
              <a:gd name="connsiteY16" fmla="*/ 136525 h 206375"/>
              <a:gd name="connsiteX17" fmla="*/ 222250 w 495300"/>
              <a:gd name="connsiteY17" fmla="*/ 139700 h 206375"/>
              <a:gd name="connsiteX18" fmla="*/ 203200 w 495300"/>
              <a:gd name="connsiteY18" fmla="*/ 146050 h 206375"/>
              <a:gd name="connsiteX19" fmla="*/ 177800 w 495300"/>
              <a:gd name="connsiteY19" fmla="*/ 152400 h 206375"/>
              <a:gd name="connsiteX20" fmla="*/ 146050 w 495300"/>
              <a:gd name="connsiteY20" fmla="*/ 155575 h 206375"/>
              <a:gd name="connsiteX21" fmla="*/ 117475 w 495300"/>
              <a:gd name="connsiteY21" fmla="*/ 165100 h 206375"/>
              <a:gd name="connsiteX22" fmla="*/ 107950 w 495300"/>
              <a:gd name="connsiteY22" fmla="*/ 168275 h 206375"/>
              <a:gd name="connsiteX23" fmla="*/ 98425 w 495300"/>
              <a:gd name="connsiteY23" fmla="*/ 171450 h 206375"/>
              <a:gd name="connsiteX24" fmla="*/ 66675 w 495300"/>
              <a:gd name="connsiteY24" fmla="*/ 180975 h 206375"/>
              <a:gd name="connsiteX25" fmla="*/ 57150 w 495300"/>
              <a:gd name="connsiteY25" fmla="*/ 184150 h 206375"/>
              <a:gd name="connsiteX26" fmla="*/ 47625 w 495300"/>
              <a:gd name="connsiteY26" fmla="*/ 190500 h 206375"/>
              <a:gd name="connsiteX27" fmla="*/ 19050 w 495300"/>
              <a:gd name="connsiteY27" fmla="*/ 200025 h 206375"/>
              <a:gd name="connsiteX28" fmla="*/ 9525 w 495300"/>
              <a:gd name="connsiteY28" fmla="*/ 203200 h 206375"/>
              <a:gd name="connsiteX29" fmla="*/ 0 w 495300"/>
              <a:gd name="connsiteY29" fmla="*/ 206375 h 20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95300" h="206375">
                <a:moveTo>
                  <a:pt x="479425" y="0"/>
                </a:moveTo>
                <a:cubicBezTo>
                  <a:pt x="481542" y="5292"/>
                  <a:pt x="483226" y="10777"/>
                  <a:pt x="485775" y="15875"/>
                </a:cubicBezTo>
                <a:cubicBezTo>
                  <a:pt x="498085" y="40494"/>
                  <a:pt x="487320" y="10984"/>
                  <a:pt x="495300" y="34925"/>
                </a:cubicBezTo>
                <a:cubicBezTo>
                  <a:pt x="494944" y="37064"/>
                  <a:pt x="493653" y="60874"/>
                  <a:pt x="485775" y="63500"/>
                </a:cubicBezTo>
                <a:cubicBezTo>
                  <a:pt x="475685" y="66863"/>
                  <a:pt x="464608" y="65617"/>
                  <a:pt x="454025" y="66675"/>
                </a:cubicBezTo>
                <a:cubicBezTo>
                  <a:pt x="449792" y="67733"/>
                  <a:pt x="445505" y="68596"/>
                  <a:pt x="441325" y="69850"/>
                </a:cubicBezTo>
                <a:cubicBezTo>
                  <a:pt x="434914" y="71773"/>
                  <a:pt x="428769" y="74577"/>
                  <a:pt x="422275" y="76200"/>
                </a:cubicBezTo>
                <a:cubicBezTo>
                  <a:pt x="418042" y="77258"/>
                  <a:pt x="413835" y="78428"/>
                  <a:pt x="409575" y="79375"/>
                </a:cubicBezTo>
                <a:cubicBezTo>
                  <a:pt x="404307" y="80546"/>
                  <a:pt x="398906" y="81130"/>
                  <a:pt x="393700" y="82550"/>
                </a:cubicBezTo>
                <a:cubicBezTo>
                  <a:pt x="387242" y="84311"/>
                  <a:pt x="381000" y="86783"/>
                  <a:pt x="374650" y="88900"/>
                </a:cubicBezTo>
                <a:lnTo>
                  <a:pt x="355600" y="95250"/>
                </a:lnTo>
                <a:cubicBezTo>
                  <a:pt x="346522" y="98276"/>
                  <a:pt x="343342" y="99607"/>
                  <a:pt x="333375" y="101600"/>
                </a:cubicBezTo>
                <a:cubicBezTo>
                  <a:pt x="324299" y="103415"/>
                  <a:pt x="307814" y="105396"/>
                  <a:pt x="298450" y="107950"/>
                </a:cubicBezTo>
                <a:cubicBezTo>
                  <a:pt x="291992" y="109711"/>
                  <a:pt x="284969" y="110587"/>
                  <a:pt x="279400" y="114300"/>
                </a:cubicBezTo>
                <a:cubicBezTo>
                  <a:pt x="252103" y="132498"/>
                  <a:pt x="286640" y="110680"/>
                  <a:pt x="260350" y="123825"/>
                </a:cubicBezTo>
                <a:cubicBezTo>
                  <a:pt x="256937" y="125532"/>
                  <a:pt x="254312" y="128625"/>
                  <a:pt x="250825" y="130175"/>
                </a:cubicBezTo>
                <a:cubicBezTo>
                  <a:pt x="244708" y="132893"/>
                  <a:pt x="238125" y="134408"/>
                  <a:pt x="231775" y="136525"/>
                </a:cubicBezTo>
                <a:lnTo>
                  <a:pt x="222250" y="139700"/>
                </a:lnTo>
                <a:lnTo>
                  <a:pt x="203200" y="146050"/>
                </a:lnTo>
                <a:cubicBezTo>
                  <a:pt x="192516" y="149611"/>
                  <a:pt x="190571" y="150697"/>
                  <a:pt x="177800" y="152400"/>
                </a:cubicBezTo>
                <a:cubicBezTo>
                  <a:pt x="167257" y="153806"/>
                  <a:pt x="156633" y="154517"/>
                  <a:pt x="146050" y="155575"/>
                </a:cubicBezTo>
                <a:lnTo>
                  <a:pt x="117475" y="165100"/>
                </a:lnTo>
                <a:lnTo>
                  <a:pt x="107950" y="168275"/>
                </a:lnTo>
                <a:cubicBezTo>
                  <a:pt x="104775" y="169333"/>
                  <a:pt x="101672" y="170638"/>
                  <a:pt x="98425" y="171450"/>
                </a:cubicBezTo>
                <a:cubicBezTo>
                  <a:pt x="79231" y="176248"/>
                  <a:pt x="89865" y="173245"/>
                  <a:pt x="66675" y="180975"/>
                </a:cubicBezTo>
                <a:cubicBezTo>
                  <a:pt x="63500" y="182033"/>
                  <a:pt x="59935" y="182294"/>
                  <a:pt x="57150" y="184150"/>
                </a:cubicBezTo>
                <a:cubicBezTo>
                  <a:pt x="53975" y="186267"/>
                  <a:pt x="51112" y="188950"/>
                  <a:pt x="47625" y="190500"/>
                </a:cubicBezTo>
                <a:lnTo>
                  <a:pt x="19050" y="200025"/>
                </a:lnTo>
                <a:lnTo>
                  <a:pt x="9525" y="203200"/>
                </a:lnTo>
                <a:lnTo>
                  <a:pt x="0" y="206375"/>
                </a:ln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4" name="Bildobjekt 63">
            <a:extLst>
              <a:ext uri="{FF2B5EF4-FFF2-40B4-BE49-F238E27FC236}">
                <a16:creationId xmlns:a16="http://schemas.microsoft.com/office/drawing/2014/main" id="{75898143-A9B0-488B-BC62-E7F827D85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" y="5311775"/>
            <a:ext cx="114300" cy="114300"/>
          </a:xfrm>
          <a:prstGeom prst="rect">
            <a:avLst/>
          </a:prstGeom>
        </p:spPr>
      </p:pic>
      <p:sp>
        <p:nvSpPr>
          <p:cNvPr id="53" name="Pil: höger 52">
            <a:extLst>
              <a:ext uri="{FF2B5EF4-FFF2-40B4-BE49-F238E27FC236}">
                <a16:creationId xmlns:a16="http://schemas.microsoft.com/office/drawing/2014/main" id="{8A64F9D1-2093-421B-BE7B-B7D86E2EFFAB}"/>
              </a:ext>
            </a:extLst>
          </p:cNvPr>
          <p:cNvSpPr>
            <a:spLocks noChangeAspect="1"/>
          </p:cNvSpPr>
          <p:nvPr/>
        </p:nvSpPr>
        <p:spPr>
          <a:xfrm rot="20151574">
            <a:off x="489166" y="5330378"/>
            <a:ext cx="101751" cy="504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5" name="Pil: höger 74">
            <a:extLst>
              <a:ext uri="{FF2B5EF4-FFF2-40B4-BE49-F238E27FC236}">
                <a16:creationId xmlns:a16="http://schemas.microsoft.com/office/drawing/2014/main" id="{D7398B66-F467-44A2-9C8F-179B0527B302}"/>
              </a:ext>
            </a:extLst>
          </p:cNvPr>
          <p:cNvSpPr>
            <a:spLocks noChangeAspect="1"/>
          </p:cNvSpPr>
          <p:nvPr/>
        </p:nvSpPr>
        <p:spPr>
          <a:xfrm rot="9532097">
            <a:off x="456439" y="5265517"/>
            <a:ext cx="101751" cy="504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6" name="Pil: höger 75">
            <a:extLst>
              <a:ext uri="{FF2B5EF4-FFF2-40B4-BE49-F238E27FC236}">
                <a16:creationId xmlns:a16="http://schemas.microsoft.com/office/drawing/2014/main" id="{59CDF93B-794B-4799-BC7D-80FEEFA13B35}"/>
              </a:ext>
            </a:extLst>
          </p:cNvPr>
          <p:cNvSpPr>
            <a:spLocks noChangeAspect="1"/>
          </p:cNvSpPr>
          <p:nvPr/>
        </p:nvSpPr>
        <p:spPr>
          <a:xfrm rot="9891920">
            <a:off x="1095621" y="5065802"/>
            <a:ext cx="101751" cy="504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8" name="Pil: höger 77">
            <a:extLst>
              <a:ext uri="{FF2B5EF4-FFF2-40B4-BE49-F238E27FC236}">
                <a16:creationId xmlns:a16="http://schemas.microsoft.com/office/drawing/2014/main" id="{E3073903-1952-462D-9AFF-5051009B3C44}"/>
              </a:ext>
            </a:extLst>
          </p:cNvPr>
          <p:cNvSpPr>
            <a:spLocks noChangeAspect="1"/>
          </p:cNvSpPr>
          <p:nvPr/>
        </p:nvSpPr>
        <p:spPr>
          <a:xfrm rot="20646419">
            <a:off x="1300682" y="5059235"/>
            <a:ext cx="101751" cy="504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3" name="Pil: vänster-höger 82">
            <a:extLst>
              <a:ext uri="{FF2B5EF4-FFF2-40B4-BE49-F238E27FC236}">
                <a16:creationId xmlns:a16="http://schemas.microsoft.com/office/drawing/2014/main" id="{4CB91A91-5859-4280-B0E4-246D53CCC9BD}"/>
              </a:ext>
            </a:extLst>
          </p:cNvPr>
          <p:cNvSpPr>
            <a:spLocks noChangeAspect="1"/>
          </p:cNvSpPr>
          <p:nvPr/>
        </p:nvSpPr>
        <p:spPr>
          <a:xfrm rot="18652757">
            <a:off x="593895" y="4997416"/>
            <a:ext cx="100800" cy="40168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4" name="Pil: vänster-höger 83">
            <a:extLst>
              <a:ext uri="{FF2B5EF4-FFF2-40B4-BE49-F238E27FC236}">
                <a16:creationId xmlns:a16="http://schemas.microsoft.com/office/drawing/2014/main" id="{31DB5DDD-3E2B-49EC-9DE4-5769D4A45069}"/>
              </a:ext>
            </a:extLst>
          </p:cNvPr>
          <p:cNvSpPr>
            <a:spLocks noChangeAspect="1"/>
          </p:cNvSpPr>
          <p:nvPr/>
        </p:nvSpPr>
        <p:spPr>
          <a:xfrm rot="20069381">
            <a:off x="2860013" y="5022131"/>
            <a:ext cx="100800" cy="40168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5" name="Pil: vänster-höger 84">
            <a:extLst>
              <a:ext uri="{FF2B5EF4-FFF2-40B4-BE49-F238E27FC236}">
                <a16:creationId xmlns:a16="http://schemas.microsoft.com/office/drawing/2014/main" id="{8A0C8AAB-6155-4422-A937-5D4ABC85CA95}"/>
              </a:ext>
            </a:extLst>
          </p:cNvPr>
          <p:cNvSpPr>
            <a:spLocks noChangeAspect="1"/>
          </p:cNvSpPr>
          <p:nvPr/>
        </p:nvSpPr>
        <p:spPr>
          <a:xfrm rot="21022981">
            <a:off x="2597986" y="5152909"/>
            <a:ext cx="100800" cy="40168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7" name="Pil: vänster-höger 86">
            <a:extLst>
              <a:ext uri="{FF2B5EF4-FFF2-40B4-BE49-F238E27FC236}">
                <a16:creationId xmlns:a16="http://schemas.microsoft.com/office/drawing/2014/main" id="{EB04661F-1BD2-4D79-B783-9AA765CF8CA2}"/>
              </a:ext>
            </a:extLst>
          </p:cNvPr>
          <p:cNvSpPr>
            <a:spLocks noChangeAspect="1"/>
          </p:cNvSpPr>
          <p:nvPr/>
        </p:nvSpPr>
        <p:spPr>
          <a:xfrm rot="20259910">
            <a:off x="1553937" y="4127471"/>
            <a:ext cx="100800" cy="40168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8" name="Pil: vänster-höger 87">
            <a:extLst>
              <a:ext uri="{FF2B5EF4-FFF2-40B4-BE49-F238E27FC236}">
                <a16:creationId xmlns:a16="http://schemas.microsoft.com/office/drawing/2014/main" id="{6114FDF6-9CC0-415E-89C1-3B8773154B33}"/>
              </a:ext>
            </a:extLst>
          </p:cNvPr>
          <p:cNvSpPr>
            <a:spLocks noChangeAspect="1"/>
          </p:cNvSpPr>
          <p:nvPr/>
        </p:nvSpPr>
        <p:spPr>
          <a:xfrm rot="19991383">
            <a:off x="657757" y="4427944"/>
            <a:ext cx="100800" cy="40168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9" name="Pil: vänster-höger 88">
            <a:extLst>
              <a:ext uri="{FF2B5EF4-FFF2-40B4-BE49-F238E27FC236}">
                <a16:creationId xmlns:a16="http://schemas.microsoft.com/office/drawing/2014/main" id="{63606F0C-1FE3-4D87-BC00-A6AB7808EAB6}"/>
              </a:ext>
            </a:extLst>
          </p:cNvPr>
          <p:cNvSpPr>
            <a:spLocks noChangeAspect="1"/>
          </p:cNvSpPr>
          <p:nvPr/>
        </p:nvSpPr>
        <p:spPr>
          <a:xfrm rot="414849">
            <a:off x="1384437" y="4787182"/>
            <a:ext cx="100800" cy="40168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0" name="Pil: vänster-höger 89">
            <a:extLst>
              <a:ext uri="{FF2B5EF4-FFF2-40B4-BE49-F238E27FC236}">
                <a16:creationId xmlns:a16="http://schemas.microsoft.com/office/drawing/2014/main" id="{121A86E0-1782-4765-949E-C768E0737DE0}"/>
              </a:ext>
            </a:extLst>
          </p:cNvPr>
          <p:cNvSpPr>
            <a:spLocks noChangeAspect="1"/>
          </p:cNvSpPr>
          <p:nvPr/>
        </p:nvSpPr>
        <p:spPr>
          <a:xfrm rot="428354">
            <a:off x="2598528" y="4004704"/>
            <a:ext cx="100800" cy="40168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1" name="Pil: vänster-höger 90">
            <a:extLst>
              <a:ext uri="{FF2B5EF4-FFF2-40B4-BE49-F238E27FC236}">
                <a16:creationId xmlns:a16="http://schemas.microsoft.com/office/drawing/2014/main" id="{A147029A-A122-4355-B2AD-5B58AD5CCCC5}"/>
              </a:ext>
            </a:extLst>
          </p:cNvPr>
          <p:cNvSpPr>
            <a:spLocks noChangeAspect="1"/>
          </p:cNvSpPr>
          <p:nvPr/>
        </p:nvSpPr>
        <p:spPr>
          <a:xfrm rot="344481">
            <a:off x="3973393" y="4100976"/>
            <a:ext cx="100800" cy="40168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2" name="Pil: vänster-höger 91">
            <a:extLst>
              <a:ext uri="{FF2B5EF4-FFF2-40B4-BE49-F238E27FC236}">
                <a16:creationId xmlns:a16="http://schemas.microsoft.com/office/drawing/2014/main" id="{1DEFF849-7A98-40C6-A5AD-1D69EB048973}"/>
              </a:ext>
            </a:extLst>
          </p:cNvPr>
          <p:cNvSpPr>
            <a:spLocks noChangeAspect="1"/>
          </p:cNvSpPr>
          <p:nvPr/>
        </p:nvSpPr>
        <p:spPr>
          <a:xfrm rot="344481">
            <a:off x="6199850" y="4348511"/>
            <a:ext cx="100800" cy="40168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3" name="Pil: vänster-höger 92">
            <a:extLst>
              <a:ext uri="{FF2B5EF4-FFF2-40B4-BE49-F238E27FC236}">
                <a16:creationId xmlns:a16="http://schemas.microsoft.com/office/drawing/2014/main" id="{1D05BDA0-C07D-41AD-B284-676749D86B8C}"/>
              </a:ext>
            </a:extLst>
          </p:cNvPr>
          <p:cNvSpPr>
            <a:spLocks noChangeAspect="1"/>
          </p:cNvSpPr>
          <p:nvPr/>
        </p:nvSpPr>
        <p:spPr>
          <a:xfrm rot="479917">
            <a:off x="5106564" y="4269245"/>
            <a:ext cx="100800" cy="40168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4" name="Pil: vänster-höger 93">
            <a:extLst>
              <a:ext uri="{FF2B5EF4-FFF2-40B4-BE49-F238E27FC236}">
                <a16:creationId xmlns:a16="http://schemas.microsoft.com/office/drawing/2014/main" id="{16F481FC-F378-47C3-8335-BB2D300D4FA3}"/>
              </a:ext>
            </a:extLst>
          </p:cNvPr>
          <p:cNvSpPr>
            <a:spLocks noChangeAspect="1"/>
          </p:cNvSpPr>
          <p:nvPr/>
        </p:nvSpPr>
        <p:spPr>
          <a:xfrm rot="19876543">
            <a:off x="6352804" y="4453402"/>
            <a:ext cx="100800" cy="40168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5" name="Pil: vänster-höger 94">
            <a:extLst>
              <a:ext uri="{FF2B5EF4-FFF2-40B4-BE49-F238E27FC236}">
                <a16:creationId xmlns:a16="http://schemas.microsoft.com/office/drawing/2014/main" id="{10B3D05D-B91E-4F01-99F9-9F7A72FE6BD5}"/>
              </a:ext>
            </a:extLst>
          </p:cNvPr>
          <p:cNvSpPr>
            <a:spLocks noChangeAspect="1"/>
          </p:cNvSpPr>
          <p:nvPr/>
        </p:nvSpPr>
        <p:spPr>
          <a:xfrm rot="344481">
            <a:off x="5847107" y="4573404"/>
            <a:ext cx="100800" cy="40168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6" name="Pil: vänster-höger 95">
            <a:extLst>
              <a:ext uri="{FF2B5EF4-FFF2-40B4-BE49-F238E27FC236}">
                <a16:creationId xmlns:a16="http://schemas.microsoft.com/office/drawing/2014/main" id="{524A7E86-1A73-4C1D-BAF8-A605ECE68379}"/>
              </a:ext>
            </a:extLst>
          </p:cNvPr>
          <p:cNvSpPr>
            <a:spLocks noChangeAspect="1"/>
          </p:cNvSpPr>
          <p:nvPr/>
        </p:nvSpPr>
        <p:spPr>
          <a:xfrm>
            <a:off x="6502704" y="4548395"/>
            <a:ext cx="100800" cy="40168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7" name="Pil: vänster-höger 96">
            <a:extLst>
              <a:ext uri="{FF2B5EF4-FFF2-40B4-BE49-F238E27FC236}">
                <a16:creationId xmlns:a16="http://schemas.microsoft.com/office/drawing/2014/main" id="{6B59EA37-A69E-4DE5-AF79-093B96DB5C49}"/>
              </a:ext>
            </a:extLst>
          </p:cNvPr>
          <p:cNvSpPr>
            <a:spLocks noChangeAspect="1"/>
          </p:cNvSpPr>
          <p:nvPr/>
        </p:nvSpPr>
        <p:spPr>
          <a:xfrm>
            <a:off x="7354880" y="4598430"/>
            <a:ext cx="100800" cy="40168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8" name="Pil: vänster-höger 97">
            <a:extLst>
              <a:ext uri="{FF2B5EF4-FFF2-40B4-BE49-F238E27FC236}">
                <a16:creationId xmlns:a16="http://schemas.microsoft.com/office/drawing/2014/main" id="{1B318804-BAB9-4C10-8452-C42973968468}"/>
              </a:ext>
            </a:extLst>
          </p:cNvPr>
          <p:cNvSpPr>
            <a:spLocks noChangeAspect="1"/>
          </p:cNvSpPr>
          <p:nvPr/>
        </p:nvSpPr>
        <p:spPr>
          <a:xfrm rot="441534">
            <a:off x="7173496" y="4490487"/>
            <a:ext cx="100800" cy="40168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9" name="Pil: vänster-höger 98">
            <a:extLst>
              <a:ext uri="{FF2B5EF4-FFF2-40B4-BE49-F238E27FC236}">
                <a16:creationId xmlns:a16="http://schemas.microsoft.com/office/drawing/2014/main" id="{A68F6F93-F02B-4398-B5D8-29298AE0A539}"/>
              </a:ext>
            </a:extLst>
          </p:cNvPr>
          <p:cNvSpPr>
            <a:spLocks noChangeAspect="1"/>
          </p:cNvSpPr>
          <p:nvPr/>
        </p:nvSpPr>
        <p:spPr>
          <a:xfrm rot="15728434">
            <a:off x="9431057" y="4993778"/>
            <a:ext cx="100800" cy="40168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0" name="Pil: vänster-höger 99">
            <a:extLst>
              <a:ext uri="{FF2B5EF4-FFF2-40B4-BE49-F238E27FC236}">
                <a16:creationId xmlns:a16="http://schemas.microsoft.com/office/drawing/2014/main" id="{F08CAA52-5DAC-4B91-9AF2-7385317C44B2}"/>
              </a:ext>
            </a:extLst>
          </p:cNvPr>
          <p:cNvSpPr>
            <a:spLocks noChangeAspect="1"/>
          </p:cNvSpPr>
          <p:nvPr/>
        </p:nvSpPr>
        <p:spPr>
          <a:xfrm rot="158127">
            <a:off x="8861222" y="4643633"/>
            <a:ext cx="100800" cy="40168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1" name="Pil: vänster-höger 100">
            <a:extLst>
              <a:ext uri="{FF2B5EF4-FFF2-40B4-BE49-F238E27FC236}">
                <a16:creationId xmlns:a16="http://schemas.microsoft.com/office/drawing/2014/main" id="{637666F8-8994-44E2-A40C-1D15611002D0}"/>
              </a:ext>
            </a:extLst>
          </p:cNvPr>
          <p:cNvSpPr>
            <a:spLocks noChangeAspect="1"/>
          </p:cNvSpPr>
          <p:nvPr/>
        </p:nvSpPr>
        <p:spPr>
          <a:xfrm rot="21084750">
            <a:off x="8819014" y="5597551"/>
            <a:ext cx="100800" cy="40168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2" name="Pil: vänster-höger 101">
            <a:extLst>
              <a:ext uri="{FF2B5EF4-FFF2-40B4-BE49-F238E27FC236}">
                <a16:creationId xmlns:a16="http://schemas.microsoft.com/office/drawing/2014/main" id="{FF73CD43-F4E5-4118-BD65-95632311CCB9}"/>
              </a:ext>
            </a:extLst>
          </p:cNvPr>
          <p:cNvSpPr>
            <a:spLocks noChangeAspect="1"/>
          </p:cNvSpPr>
          <p:nvPr/>
        </p:nvSpPr>
        <p:spPr>
          <a:xfrm rot="12245594">
            <a:off x="9523049" y="5656853"/>
            <a:ext cx="100800" cy="40168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4" name="Frihandsfigur: Form 103">
            <a:extLst>
              <a:ext uri="{FF2B5EF4-FFF2-40B4-BE49-F238E27FC236}">
                <a16:creationId xmlns:a16="http://schemas.microsoft.com/office/drawing/2014/main" id="{660E184A-7A6A-4330-A314-45230A1C5288}"/>
              </a:ext>
            </a:extLst>
          </p:cNvPr>
          <p:cNvSpPr/>
          <p:nvPr/>
        </p:nvSpPr>
        <p:spPr>
          <a:xfrm>
            <a:off x="5501640" y="4629018"/>
            <a:ext cx="2087880" cy="68712"/>
          </a:xfrm>
          <a:custGeom>
            <a:avLst/>
            <a:gdLst>
              <a:gd name="connsiteX0" fmla="*/ 2087880 w 2087880"/>
              <a:gd name="connsiteY0" fmla="*/ 38232 h 68712"/>
              <a:gd name="connsiteX1" fmla="*/ 2045970 w 2087880"/>
              <a:gd name="connsiteY1" fmla="*/ 49662 h 68712"/>
              <a:gd name="connsiteX2" fmla="*/ 2034540 w 2087880"/>
              <a:gd name="connsiteY2" fmla="*/ 53472 h 68712"/>
              <a:gd name="connsiteX3" fmla="*/ 1760220 w 2087880"/>
              <a:gd name="connsiteY3" fmla="*/ 61092 h 68712"/>
              <a:gd name="connsiteX4" fmla="*/ 1706880 w 2087880"/>
              <a:gd name="connsiteY4" fmla="*/ 64902 h 68712"/>
              <a:gd name="connsiteX5" fmla="*/ 1684020 w 2087880"/>
              <a:gd name="connsiteY5" fmla="*/ 68712 h 68712"/>
              <a:gd name="connsiteX6" fmla="*/ 1485900 w 2087880"/>
              <a:gd name="connsiteY6" fmla="*/ 64902 h 68712"/>
              <a:gd name="connsiteX7" fmla="*/ 1447800 w 2087880"/>
              <a:gd name="connsiteY7" fmla="*/ 61092 h 68712"/>
              <a:gd name="connsiteX8" fmla="*/ 1424940 w 2087880"/>
              <a:gd name="connsiteY8" fmla="*/ 57282 h 68712"/>
              <a:gd name="connsiteX9" fmla="*/ 1352550 w 2087880"/>
              <a:gd name="connsiteY9" fmla="*/ 49662 h 68712"/>
              <a:gd name="connsiteX10" fmla="*/ 1325880 w 2087880"/>
              <a:gd name="connsiteY10" fmla="*/ 45852 h 68712"/>
              <a:gd name="connsiteX11" fmla="*/ 1303020 w 2087880"/>
              <a:gd name="connsiteY11" fmla="*/ 42042 h 68712"/>
              <a:gd name="connsiteX12" fmla="*/ 1261110 w 2087880"/>
              <a:gd name="connsiteY12" fmla="*/ 38232 h 68712"/>
              <a:gd name="connsiteX13" fmla="*/ 1143000 w 2087880"/>
              <a:gd name="connsiteY13" fmla="*/ 34422 h 68712"/>
              <a:gd name="connsiteX14" fmla="*/ 1047750 w 2087880"/>
              <a:gd name="connsiteY14" fmla="*/ 26802 h 68712"/>
              <a:gd name="connsiteX15" fmla="*/ 994410 w 2087880"/>
              <a:gd name="connsiteY15" fmla="*/ 22992 h 68712"/>
              <a:gd name="connsiteX16" fmla="*/ 895350 w 2087880"/>
              <a:gd name="connsiteY16" fmla="*/ 26802 h 68712"/>
              <a:gd name="connsiteX17" fmla="*/ 872490 w 2087880"/>
              <a:gd name="connsiteY17" fmla="*/ 30612 h 68712"/>
              <a:gd name="connsiteX18" fmla="*/ 819150 w 2087880"/>
              <a:gd name="connsiteY18" fmla="*/ 38232 h 68712"/>
              <a:gd name="connsiteX19" fmla="*/ 727710 w 2087880"/>
              <a:gd name="connsiteY19" fmla="*/ 34422 h 68712"/>
              <a:gd name="connsiteX20" fmla="*/ 712470 w 2087880"/>
              <a:gd name="connsiteY20" fmla="*/ 30612 h 68712"/>
              <a:gd name="connsiteX21" fmla="*/ 689610 w 2087880"/>
              <a:gd name="connsiteY21" fmla="*/ 26802 h 68712"/>
              <a:gd name="connsiteX22" fmla="*/ 582930 w 2087880"/>
              <a:gd name="connsiteY22" fmla="*/ 22992 h 68712"/>
              <a:gd name="connsiteX23" fmla="*/ 525780 w 2087880"/>
              <a:gd name="connsiteY23" fmla="*/ 15372 h 68712"/>
              <a:gd name="connsiteX24" fmla="*/ 445770 w 2087880"/>
              <a:gd name="connsiteY24" fmla="*/ 19182 h 68712"/>
              <a:gd name="connsiteX25" fmla="*/ 434340 w 2087880"/>
              <a:gd name="connsiteY25" fmla="*/ 22992 h 68712"/>
              <a:gd name="connsiteX26" fmla="*/ 240030 w 2087880"/>
              <a:gd name="connsiteY26" fmla="*/ 22992 h 68712"/>
              <a:gd name="connsiteX27" fmla="*/ 129540 w 2087880"/>
              <a:gd name="connsiteY27" fmla="*/ 15372 h 68712"/>
              <a:gd name="connsiteX28" fmla="*/ 83820 w 2087880"/>
              <a:gd name="connsiteY28" fmla="*/ 7752 h 68712"/>
              <a:gd name="connsiteX29" fmla="*/ 30480 w 2087880"/>
              <a:gd name="connsiteY29" fmla="*/ 3942 h 68712"/>
              <a:gd name="connsiteX30" fmla="*/ 0 w 2087880"/>
              <a:gd name="connsiteY30" fmla="*/ 132 h 6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087880" h="68712">
                <a:moveTo>
                  <a:pt x="2087880" y="38232"/>
                </a:moveTo>
                <a:cubicBezTo>
                  <a:pt x="2060954" y="43617"/>
                  <a:pt x="2074973" y="39994"/>
                  <a:pt x="2045970" y="49662"/>
                </a:cubicBezTo>
                <a:cubicBezTo>
                  <a:pt x="2042160" y="50932"/>
                  <a:pt x="2038554" y="53347"/>
                  <a:pt x="2034540" y="53472"/>
                </a:cubicBezTo>
                <a:lnTo>
                  <a:pt x="1760220" y="61092"/>
                </a:lnTo>
                <a:cubicBezTo>
                  <a:pt x="1742440" y="62362"/>
                  <a:pt x="1724617" y="63128"/>
                  <a:pt x="1706880" y="64902"/>
                </a:cubicBezTo>
                <a:cubicBezTo>
                  <a:pt x="1699193" y="65671"/>
                  <a:pt x="1691745" y="68712"/>
                  <a:pt x="1684020" y="68712"/>
                </a:cubicBezTo>
                <a:cubicBezTo>
                  <a:pt x="1617968" y="68712"/>
                  <a:pt x="1551940" y="66172"/>
                  <a:pt x="1485900" y="64902"/>
                </a:cubicBezTo>
                <a:cubicBezTo>
                  <a:pt x="1473200" y="63632"/>
                  <a:pt x="1460465" y="62675"/>
                  <a:pt x="1447800" y="61092"/>
                </a:cubicBezTo>
                <a:cubicBezTo>
                  <a:pt x="1440135" y="60134"/>
                  <a:pt x="1432612" y="58185"/>
                  <a:pt x="1424940" y="57282"/>
                </a:cubicBezTo>
                <a:cubicBezTo>
                  <a:pt x="1316329" y="44504"/>
                  <a:pt x="1438193" y="61081"/>
                  <a:pt x="1352550" y="49662"/>
                </a:cubicBezTo>
                <a:lnTo>
                  <a:pt x="1325880" y="45852"/>
                </a:lnTo>
                <a:cubicBezTo>
                  <a:pt x="1318245" y="44677"/>
                  <a:pt x="1310692" y="42945"/>
                  <a:pt x="1303020" y="42042"/>
                </a:cubicBezTo>
                <a:cubicBezTo>
                  <a:pt x="1289088" y="40403"/>
                  <a:pt x="1275122" y="38899"/>
                  <a:pt x="1261110" y="38232"/>
                </a:cubicBezTo>
                <a:cubicBezTo>
                  <a:pt x="1221764" y="36358"/>
                  <a:pt x="1182355" y="36097"/>
                  <a:pt x="1143000" y="34422"/>
                </a:cubicBezTo>
                <a:cubicBezTo>
                  <a:pt x="1050593" y="30490"/>
                  <a:pt x="1113555" y="32524"/>
                  <a:pt x="1047750" y="26802"/>
                </a:cubicBezTo>
                <a:cubicBezTo>
                  <a:pt x="1029992" y="25258"/>
                  <a:pt x="1012190" y="24262"/>
                  <a:pt x="994410" y="22992"/>
                </a:cubicBezTo>
                <a:cubicBezTo>
                  <a:pt x="961390" y="24262"/>
                  <a:pt x="928330" y="24741"/>
                  <a:pt x="895350" y="26802"/>
                </a:cubicBezTo>
                <a:cubicBezTo>
                  <a:pt x="887640" y="27284"/>
                  <a:pt x="880137" y="29520"/>
                  <a:pt x="872490" y="30612"/>
                </a:cubicBezTo>
                <a:cubicBezTo>
                  <a:pt x="805735" y="40148"/>
                  <a:pt x="873695" y="29141"/>
                  <a:pt x="819150" y="38232"/>
                </a:cubicBezTo>
                <a:cubicBezTo>
                  <a:pt x="788670" y="36962"/>
                  <a:pt x="758139" y="36595"/>
                  <a:pt x="727710" y="34422"/>
                </a:cubicBezTo>
                <a:cubicBezTo>
                  <a:pt x="722487" y="34049"/>
                  <a:pt x="717605" y="31639"/>
                  <a:pt x="712470" y="30612"/>
                </a:cubicBezTo>
                <a:cubicBezTo>
                  <a:pt x="704895" y="29097"/>
                  <a:pt x="697322" y="27256"/>
                  <a:pt x="689610" y="26802"/>
                </a:cubicBezTo>
                <a:cubicBezTo>
                  <a:pt x="654089" y="24713"/>
                  <a:pt x="618490" y="24262"/>
                  <a:pt x="582930" y="22992"/>
                </a:cubicBezTo>
                <a:cubicBezTo>
                  <a:pt x="562665" y="18939"/>
                  <a:pt x="548052" y="15372"/>
                  <a:pt x="525780" y="15372"/>
                </a:cubicBezTo>
                <a:cubicBezTo>
                  <a:pt x="499080" y="15372"/>
                  <a:pt x="472440" y="17912"/>
                  <a:pt x="445770" y="19182"/>
                </a:cubicBezTo>
                <a:cubicBezTo>
                  <a:pt x="441960" y="20452"/>
                  <a:pt x="438291" y="22274"/>
                  <a:pt x="434340" y="22992"/>
                </a:cubicBezTo>
                <a:cubicBezTo>
                  <a:pt x="373119" y="34123"/>
                  <a:pt x="288926" y="24129"/>
                  <a:pt x="240030" y="22992"/>
                </a:cubicBezTo>
                <a:cubicBezTo>
                  <a:pt x="182488" y="13402"/>
                  <a:pt x="246997" y="23202"/>
                  <a:pt x="129540" y="15372"/>
                </a:cubicBezTo>
                <a:cubicBezTo>
                  <a:pt x="66944" y="11199"/>
                  <a:pt x="132959" y="12925"/>
                  <a:pt x="83820" y="7752"/>
                </a:cubicBezTo>
                <a:cubicBezTo>
                  <a:pt x="66093" y="5886"/>
                  <a:pt x="48260" y="5212"/>
                  <a:pt x="30480" y="3942"/>
                </a:cubicBezTo>
                <a:cubicBezTo>
                  <a:pt x="10312" y="-1100"/>
                  <a:pt x="20476" y="132"/>
                  <a:pt x="0" y="132"/>
                </a:cubicBezTo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3" name="Bildobjekt 62">
            <a:extLst>
              <a:ext uri="{FF2B5EF4-FFF2-40B4-BE49-F238E27FC236}">
                <a16:creationId xmlns:a16="http://schemas.microsoft.com/office/drawing/2014/main" id="{0AFDE561-1EAC-49BE-B1EE-C27518D2F5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949" y="4549789"/>
            <a:ext cx="238125" cy="238125"/>
          </a:xfrm>
          <a:prstGeom prst="rect">
            <a:avLst/>
          </a:prstGeom>
        </p:spPr>
      </p:pic>
      <p:pic>
        <p:nvPicPr>
          <p:cNvPr id="105" name="Bildobjekt 104">
            <a:extLst>
              <a:ext uri="{FF2B5EF4-FFF2-40B4-BE49-F238E27FC236}">
                <a16:creationId xmlns:a16="http://schemas.microsoft.com/office/drawing/2014/main" id="{60162122-F07F-4FB7-AE80-E590136C20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574" y="4606528"/>
            <a:ext cx="114300" cy="114300"/>
          </a:xfrm>
          <a:prstGeom prst="rect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05E3B3CB-459B-4056-98C4-25F12CD6E82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21" y="5127054"/>
            <a:ext cx="130874" cy="195453"/>
          </a:xfrm>
          <a:prstGeom prst="rect">
            <a:avLst/>
          </a:prstGeom>
        </p:spPr>
      </p:pic>
      <p:sp>
        <p:nvSpPr>
          <p:cNvPr id="79" name="Frihandsfigur: Form 78">
            <a:extLst>
              <a:ext uri="{FF2B5EF4-FFF2-40B4-BE49-F238E27FC236}">
                <a16:creationId xmlns:a16="http://schemas.microsoft.com/office/drawing/2014/main" id="{09494770-B6D0-4C5D-9641-0CAB7B1CBFF5}"/>
              </a:ext>
            </a:extLst>
          </p:cNvPr>
          <p:cNvSpPr/>
          <p:nvPr/>
        </p:nvSpPr>
        <p:spPr>
          <a:xfrm>
            <a:off x="7857067" y="5655733"/>
            <a:ext cx="395428" cy="45719"/>
          </a:xfrm>
          <a:custGeom>
            <a:avLst/>
            <a:gdLst>
              <a:gd name="connsiteX0" fmla="*/ 389466 w 389466"/>
              <a:gd name="connsiteY0" fmla="*/ 0 h 76361"/>
              <a:gd name="connsiteX1" fmla="*/ 270933 w 389466"/>
              <a:gd name="connsiteY1" fmla="*/ 16933 h 76361"/>
              <a:gd name="connsiteX2" fmla="*/ 220133 w 389466"/>
              <a:gd name="connsiteY2" fmla="*/ 33867 h 76361"/>
              <a:gd name="connsiteX3" fmla="*/ 186266 w 389466"/>
              <a:gd name="connsiteY3" fmla="*/ 42333 h 76361"/>
              <a:gd name="connsiteX4" fmla="*/ 160866 w 389466"/>
              <a:gd name="connsiteY4" fmla="*/ 50800 h 76361"/>
              <a:gd name="connsiteX5" fmla="*/ 59266 w 389466"/>
              <a:gd name="connsiteY5" fmla="*/ 67733 h 76361"/>
              <a:gd name="connsiteX6" fmla="*/ 0 w 389466"/>
              <a:gd name="connsiteY6" fmla="*/ 76200 h 76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466" h="76361">
                <a:moveTo>
                  <a:pt x="389466" y="0"/>
                </a:moveTo>
                <a:cubicBezTo>
                  <a:pt x="369431" y="2504"/>
                  <a:pt x="295338" y="10832"/>
                  <a:pt x="270933" y="16933"/>
                </a:cubicBezTo>
                <a:cubicBezTo>
                  <a:pt x="253617" y="21262"/>
                  <a:pt x="237450" y="29538"/>
                  <a:pt x="220133" y="33867"/>
                </a:cubicBezTo>
                <a:cubicBezTo>
                  <a:pt x="208844" y="36689"/>
                  <a:pt x="197455" y="39136"/>
                  <a:pt x="186266" y="42333"/>
                </a:cubicBezTo>
                <a:cubicBezTo>
                  <a:pt x="177685" y="44785"/>
                  <a:pt x="169617" y="49050"/>
                  <a:pt x="160866" y="50800"/>
                </a:cubicBezTo>
                <a:cubicBezTo>
                  <a:pt x="127199" y="57533"/>
                  <a:pt x="92575" y="59405"/>
                  <a:pt x="59266" y="67733"/>
                </a:cubicBezTo>
                <a:cubicBezTo>
                  <a:pt x="17186" y="78254"/>
                  <a:pt x="37036" y="76200"/>
                  <a:pt x="0" y="76200"/>
                </a:cubicBez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7" name="Pil: vänster-höger 106">
            <a:extLst>
              <a:ext uri="{FF2B5EF4-FFF2-40B4-BE49-F238E27FC236}">
                <a16:creationId xmlns:a16="http://schemas.microsoft.com/office/drawing/2014/main" id="{2914C1C3-3D97-4A60-99AD-17D2C9789667}"/>
              </a:ext>
            </a:extLst>
          </p:cNvPr>
          <p:cNvSpPr>
            <a:spLocks noChangeAspect="1"/>
          </p:cNvSpPr>
          <p:nvPr/>
        </p:nvSpPr>
        <p:spPr>
          <a:xfrm rot="21084750">
            <a:off x="7941661" y="5661561"/>
            <a:ext cx="100800" cy="40168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8" name="Pil: vänster-höger 107">
            <a:extLst>
              <a:ext uri="{FF2B5EF4-FFF2-40B4-BE49-F238E27FC236}">
                <a16:creationId xmlns:a16="http://schemas.microsoft.com/office/drawing/2014/main" id="{1D5431F5-E38C-42FC-8B6C-6D0661A5EF64}"/>
              </a:ext>
            </a:extLst>
          </p:cNvPr>
          <p:cNvSpPr>
            <a:spLocks noChangeAspect="1"/>
          </p:cNvSpPr>
          <p:nvPr/>
        </p:nvSpPr>
        <p:spPr>
          <a:xfrm rot="2634462">
            <a:off x="8065877" y="5560683"/>
            <a:ext cx="100800" cy="40168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0" name="Pil: vänster-höger 109">
            <a:extLst>
              <a:ext uri="{FF2B5EF4-FFF2-40B4-BE49-F238E27FC236}">
                <a16:creationId xmlns:a16="http://schemas.microsoft.com/office/drawing/2014/main" id="{A5ABAFF8-1772-467F-9183-1B98A89A8332}"/>
              </a:ext>
            </a:extLst>
          </p:cNvPr>
          <p:cNvSpPr>
            <a:spLocks noChangeAspect="1"/>
          </p:cNvSpPr>
          <p:nvPr/>
        </p:nvSpPr>
        <p:spPr>
          <a:xfrm>
            <a:off x="6763733" y="5686331"/>
            <a:ext cx="100800" cy="40168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1" name="Pil: vänster-höger 110">
            <a:extLst>
              <a:ext uri="{FF2B5EF4-FFF2-40B4-BE49-F238E27FC236}">
                <a16:creationId xmlns:a16="http://schemas.microsoft.com/office/drawing/2014/main" id="{7816B401-ECEA-470F-BFE2-F48B32FC7751}"/>
              </a:ext>
            </a:extLst>
          </p:cNvPr>
          <p:cNvSpPr>
            <a:spLocks noChangeAspect="1"/>
          </p:cNvSpPr>
          <p:nvPr/>
        </p:nvSpPr>
        <p:spPr>
          <a:xfrm rot="698003">
            <a:off x="4732981" y="5487979"/>
            <a:ext cx="100800" cy="40168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5" name="Bildobjekt 114">
            <a:extLst>
              <a:ext uri="{FF2B5EF4-FFF2-40B4-BE49-F238E27FC236}">
                <a16:creationId xmlns:a16="http://schemas.microsoft.com/office/drawing/2014/main" id="{4D859CA0-DA0D-4FD8-B0A1-1D7C0B9918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971" y="4585196"/>
            <a:ext cx="216042" cy="2160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CD77FD-00C5-45B2-BACF-EFF4332774F8}"/>
              </a:ext>
            </a:extLst>
          </p:cNvPr>
          <p:cNvSpPr txBox="1"/>
          <p:nvPr/>
        </p:nvSpPr>
        <p:spPr>
          <a:xfrm>
            <a:off x="517943" y="612815"/>
            <a:ext cx="5690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Kör till NKT via nya vägen:</a:t>
            </a:r>
          </a:p>
          <a:p>
            <a:r>
              <a:rPr lang="sv-SE" dirty="0"/>
              <a:t>Sväng vänster i Verkörondellen och följ den yttre blå linjen. 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93B1F488-AE85-44EB-8D35-4D49C5FA49BD}"/>
              </a:ext>
            </a:extLst>
          </p:cNvPr>
          <p:cNvCxnSpPr/>
          <p:nvPr/>
        </p:nvCxnSpPr>
        <p:spPr>
          <a:xfrm>
            <a:off x="4075950" y="1259146"/>
            <a:ext cx="464877" cy="27375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194793C9-3F45-4698-BADC-4EEFBE7A7593}"/>
              </a:ext>
            </a:extLst>
          </p:cNvPr>
          <p:cNvCxnSpPr>
            <a:cxnSpLocks/>
          </p:cNvCxnSpPr>
          <p:nvPr/>
        </p:nvCxnSpPr>
        <p:spPr>
          <a:xfrm>
            <a:off x="9917584" y="1899152"/>
            <a:ext cx="862118" cy="38357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A8DDDC44-3E22-42ED-9DE6-A1713D61AE79}"/>
              </a:ext>
            </a:extLst>
          </p:cNvPr>
          <p:cNvSpPr txBox="1"/>
          <p:nvPr/>
        </p:nvSpPr>
        <p:spPr>
          <a:xfrm>
            <a:off x="8869414" y="698823"/>
            <a:ext cx="2410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Följ gångväg till Baltic House (grön på bilden)</a:t>
            </a:r>
          </a:p>
          <a:p>
            <a:r>
              <a:rPr lang="sv-SE" dirty="0"/>
              <a:t>Samma ingång som Verkö Lunch &amp; Catering</a:t>
            </a:r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3D0BD758-E3EE-47D8-9C8D-D015CBA5C39F}"/>
              </a:ext>
            </a:extLst>
          </p:cNvPr>
          <p:cNvCxnSpPr>
            <a:cxnSpLocks/>
          </p:cNvCxnSpPr>
          <p:nvPr/>
        </p:nvCxnSpPr>
        <p:spPr>
          <a:xfrm>
            <a:off x="1496299" y="1257990"/>
            <a:ext cx="416349" cy="34525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85">
            <a:extLst>
              <a:ext uri="{FF2B5EF4-FFF2-40B4-BE49-F238E27FC236}">
                <a16:creationId xmlns:a16="http://schemas.microsoft.com/office/drawing/2014/main" id="{E8B6445F-BE37-41EC-B242-F4A634B43E38}"/>
              </a:ext>
            </a:extLst>
          </p:cNvPr>
          <p:cNvCxnSpPr>
            <a:cxnSpLocks/>
          </p:cNvCxnSpPr>
          <p:nvPr/>
        </p:nvCxnSpPr>
        <p:spPr>
          <a:xfrm>
            <a:off x="6716431" y="1828763"/>
            <a:ext cx="267597" cy="27409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85">
            <a:extLst>
              <a:ext uri="{FF2B5EF4-FFF2-40B4-BE49-F238E27FC236}">
                <a16:creationId xmlns:a16="http://schemas.microsoft.com/office/drawing/2014/main" id="{B47343A0-EF37-42FA-9C3F-B1971F67A15C}"/>
              </a:ext>
            </a:extLst>
          </p:cNvPr>
          <p:cNvCxnSpPr>
            <a:cxnSpLocks/>
          </p:cNvCxnSpPr>
          <p:nvPr/>
        </p:nvCxnSpPr>
        <p:spPr>
          <a:xfrm flipH="1">
            <a:off x="5408758" y="1903434"/>
            <a:ext cx="1299804" cy="26408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ruta 51">
            <a:extLst>
              <a:ext uri="{FF2B5EF4-FFF2-40B4-BE49-F238E27FC236}">
                <a16:creationId xmlns:a16="http://schemas.microsoft.com/office/drawing/2014/main" id="{B4034511-5123-47CA-AA1A-2850BB710C42}"/>
              </a:ext>
            </a:extLst>
          </p:cNvPr>
          <p:cNvSpPr txBox="1"/>
          <p:nvPr/>
        </p:nvSpPr>
        <p:spPr>
          <a:xfrm>
            <a:off x="6190636" y="1535220"/>
            <a:ext cx="1065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Parkering</a:t>
            </a:r>
          </a:p>
        </p:txBody>
      </p:sp>
      <p:sp>
        <p:nvSpPr>
          <p:cNvPr id="113" name="Frihandsfigur: Form 57">
            <a:extLst>
              <a:ext uri="{FF2B5EF4-FFF2-40B4-BE49-F238E27FC236}">
                <a16:creationId xmlns:a16="http://schemas.microsoft.com/office/drawing/2014/main" id="{3EB95E6A-2FDB-4C92-A65D-2DEBED96AD3F}"/>
              </a:ext>
            </a:extLst>
          </p:cNvPr>
          <p:cNvSpPr/>
          <p:nvPr/>
        </p:nvSpPr>
        <p:spPr>
          <a:xfrm>
            <a:off x="8327380" y="5700771"/>
            <a:ext cx="345440" cy="28274"/>
          </a:xfrm>
          <a:custGeom>
            <a:avLst/>
            <a:gdLst>
              <a:gd name="connsiteX0" fmla="*/ 0 w 345440"/>
              <a:gd name="connsiteY0" fmla="*/ 28274 h 28274"/>
              <a:gd name="connsiteX1" fmla="*/ 12700 w 345440"/>
              <a:gd name="connsiteY1" fmla="*/ 23194 h 28274"/>
              <a:gd name="connsiteX2" fmla="*/ 27940 w 345440"/>
              <a:gd name="connsiteY2" fmla="*/ 18114 h 28274"/>
              <a:gd name="connsiteX3" fmla="*/ 35560 w 345440"/>
              <a:gd name="connsiteY3" fmla="*/ 15574 h 28274"/>
              <a:gd name="connsiteX4" fmla="*/ 167640 w 345440"/>
              <a:gd name="connsiteY4" fmla="*/ 10494 h 28274"/>
              <a:gd name="connsiteX5" fmla="*/ 205740 w 345440"/>
              <a:gd name="connsiteY5" fmla="*/ 7954 h 28274"/>
              <a:gd name="connsiteX6" fmla="*/ 213360 w 345440"/>
              <a:gd name="connsiteY6" fmla="*/ 5414 h 28274"/>
              <a:gd name="connsiteX7" fmla="*/ 231140 w 345440"/>
              <a:gd name="connsiteY7" fmla="*/ 2874 h 28274"/>
              <a:gd name="connsiteX8" fmla="*/ 243840 w 345440"/>
              <a:gd name="connsiteY8" fmla="*/ 334 h 28274"/>
              <a:gd name="connsiteX9" fmla="*/ 345440 w 345440"/>
              <a:gd name="connsiteY9" fmla="*/ 334 h 2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440" h="28274">
                <a:moveTo>
                  <a:pt x="0" y="28274"/>
                </a:moveTo>
                <a:cubicBezTo>
                  <a:pt x="4233" y="26581"/>
                  <a:pt x="8415" y="24752"/>
                  <a:pt x="12700" y="23194"/>
                </a:cubicBezTo>
                <a:cubicBezTo>
                  <a:pt x="17732" y="21364"/>
                  <a:pt x="22860" y="19807"/>
                  <a:pt x="27940" y="18114"/>
                </a:cubicBezTo>
                <a:lnTo>
                  <a:pt x="35560" y="15574"/>
                </a:lnTo>
                <a:cubicBezTo>
                  <a:pt x="82546" y="-88"/>
                  <a:pt x="40503" y="13089"/>
                  <a:pt x="167640" y="10494"/>
                </a:cubicBezTo>
                <a:cubicBezTo>
                  <a:pt x="180340" y="9647"/>
                  <a:pt x="193090" y="9360"/>
                  <a:pt x="205740" y="7954"/>
                </a:cubicBezTo>
                <a:cubicBezTo>
                  <a:pt x="208401" y="7658"/>
                  <a:pt x="210735" y="5939"/>
                  <a:pt x="213360" y="5414"/>
                </a:cubicBezTo>
                <a:cubicBezTo>
                  <a:pt x="219231" y="4240"/>
                  <a:pt x="225235" y="3858"/>
                  <a:pt x="231140" y="2874"/>
                </a:cubicBezTo>
                <a:cubicBezTo>
                  <a:pt x="235398" y="2164"/>
                  <a:pt x="239524" y="430"/>
                  <a:pt x="243840" y="334"/>
                </a:cubicBezTo>
                <a:cubicBezTo>
                  <a:pt x="277698" y="-418"/>
                  <a:pt x="311573" y="334"/>
                  <a:pt x="345440" y="334"/>
                </a:cubicBezTo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4" name="Frihandsfigur: Form 57">
            <a:extLst>
              <a:ext uri="{FF2B5EF4-FFF2-40B4-BE49-F238E27FC236}">
                <a16:creationId xmlns:a16="http://schemas.microsoft.com/office/drawing/2014/main" id="{5556F42E-00BD-4599-AB03-5232091C8CAB}"/>
              </a:ext>
            </a:extLst>
          </p:cNvPr>
          <p:cNvSpPr/>
          <p:nvPr/>
        </p:nvSpPr>
        <p:spPr>
          <a:xfrm>
            <a:off x="8961909" y="5682677"/>
            <a:ext cx="345440" cy="28274"/>
          </a:xfrm>
          <a:custGeom>
            <a:avLst/>
            <a:gdLst>
              <a:gd name="connsiteX0" fmla="*/ 0 w 345440"/>
              <a:gd name="connsiteY0" fmla="*/ 28274 h 28274"/>
              <a:gd name="connsiteX1" fmla="*/ 12700 w 345440"/>
              <a:gd name="connsiteY1" fmla="*/ 23194 h 28274"/>
              <a:gd name="connsiteX2" fmla="*/ 27940 w 345440"/>
              <a:gd name="connsiteY2" fmla="*/ 18114 h 28274"/>
              <a:gd name="connsiteX3" fmla="*/ 35560 w 345440"/>
              <a:gd name="connsiteY3" fmla="*/ 15574 h 28274"/>
              <a:gd name="connsiteX4" fmla="*/ 167640 w 345440"/>
              <a:gd name="connsiteY4" fmla="*/ 10494 h 28274"/>
              <a:gd name="connsiteX5" fmla="*/ 205740 w 345440"/>
              <a:gd name="connsiteY5" fmla="*/ 7954 h 28274"/>
              <a:gd name="connsiteX6" fmla="*/ 213360 w 345440"/>
              <a:gd name="connsiteY6" fmla="*/ 5414 h 28274"/>
              <a:gd name="connsiteX7" fmla="*/ 231140 w 345440"/>
              <a:gd name="connsiteY7" fmla="*/ 2874 h 28274"/>
              <a:gd name="connsiteX8" fmla="*/ 243840 w 345440"/>
              <a:gd name="connsiteY8" fmla="*/ 334 h 28274"/>
              <a:gd name="connsiteX9" fmla="*/ 345440 w 345440"/>
              <a:gd name="connsiteY9" fmla="*/ 334 h 2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440" h="28274">
                <a:moveTo>
                  <a:pt x="0" y="28274"/>
                </a:moveTo>
                <a:cubicBezTo>
                  <a:pt x="4233" y="26581"/>
                  <a:pt x="8415" y="24752"/>
                  <a:pt x="12700" y="23194"/>
                </a:cubicBezTo>
                <a:cubicBezTo>
                  <a:pt x="17732" y="21364"/>
                  <a:pt x="22860" y="19807"/>
                  <a:pt x="27940" y="18114"/>
                </a:cubicBezTo>
                <a:lnTo>
                  <a:pt x="35560" y="15574"/>
                </a:lnTo>
                <a:cubicBezTo>
                  <a:pt x="82546" y="-88"/>
                  <a:pt x="40503" y="13089"/>
                  <a:pt x="167640" y="10494"/>
                </a:cubicBezTo>
                <a:cubicBezTo>
                  <a:pt x="180340" y="9647"/>
                  <a:pt x="193090" y="9360"/>
                  <a:pt x="205740" y="7954"/>
                </a:cubicBezTo>
                <a:cubicBezTo>
                  <a:pt x="208401" y="7658"/>
                  <a:pt x="210735" y="5939"/>
                  <a:pt x="213360" y="5414"/>
                </a:cubicBezTo>
                <a:cubicBezTo>
                  <a:pt x="219231" y="4240"/>
                  <a:pt x="225235" y="3858"/>
                  <a:pt x="231140" y="2874"/>
                </a:cubicBezTo>
                <a:cubicBezTo>
                  <a:pt x="235398" y="2164"/>
                  <a:pt x="239524" y="430"/>
                  <a:pt x="243840" y="334"/>
                </a:cubicBezTo>
                <a:cubicBezTo>
                  <a:pt x="277698" y="-418"/>
                  <a:pt x="311573" y="334"/>
                  <a:pt x="345440" y="334"/>
                </a:cubicBezTo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6" name="Straight Arrow Connector 85">
            <a:extLst>
              <a:ext uri="{FF2B5EF4-FFF2-40B4-BE49-F238E27FC236}">
                <a16:creationId xmlns:a16="http://schemas.microsoft.com/office/drawing/2014/main" id="{01D66A89-3674-4F3A-966D-4FAAF7972CE9}"/>
              </a:ext>
            </a:extLst>
          </p:cNvPr>
          <p:cNvCxnSpPr>
            <a:cxnSpLocks/>
          </p:cNvCxnSpPr>
          <p:nvPr/>
        </p:nvCxnSpPr>
        <p:spPr>
          <a:xfrm>
            <a:off x="6735275" y="1854844"/>
            <a:ext cx="715383" cy="38784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Bildobjekt 27">
            <a:extLst>
              <a:ext uri="{FF2B5EF4-FFF2-40B4-BE49-F238E27FC236}">
                <a16:creationId xmlns:a16="http://schemas.microsoft.com/office/drawing/2014/main" id="{7B99FFCF-9E75-4E61-94B3-4C88531B7E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014" y="5578943"/>
            <a:ext cx="130874" cy="130874"/>
          </a:xfrm>
          <a:prstGeom prst="rect">
            <a:avLst/>
          </a:prstGeom>
        </p:spPr>
      </p:pic>
      <p:cxnSp>
        <p:nvCxnSpPr>
          <p:cNvPr id="118" name="Straight Arrow Connector 85">
            <a:extLst>
              <a:ext uri="{FF2B5EF4-FFF2-40B4-BE49-F238E27FC236}">
                <a16:creationId xmlns:a16="http://schemas.microsoft.com/office/drawing/2014/main" id="{BB73046A-0E84-4F58-ABD7-B874E2869080}"/>
              </a:ext>
            </a:extLst>
          </p:cNvPr>
          <p:cNvCxnSpPr>
            <a:cxnSpLocks/>
          </p:cNvCxnSpPr>
          <p:nvPr/>
        </p:nvCxnSpPr>
        <p:spPr>
          <a:xfrm>
            <a:off x="6771190" y="1854844"/>
            <a:ext cx="3189728" cy="38442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406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Widescreen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Olsson, Tomas</dc:creator>
  <cp:lastModifiedBy>Zander, Anne</cp:lastModifiedBy>
  <cp:revision>62</cp:revision>
  <dcterms:created xsi:type="dcterms:W3CDTF">2022-01-24T14:52:12Z</dcterms:created>
  <dcterms:modified xsi:type="dcterms:W3CDTF">2022-11-08T13:23:23Z</dcterms:modified>
</cp:coreProperties>
</file>